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notesMasterIdLst>
    <p:notesMasterId r:id="rId6"/>
  </p:notesMasterIdLst>
  <p:sldIdLst>
    <p:sldId id="256" r:id="rId5"/>
  </p:sldIdLst>
  <p:sldSz cx="12192000" cy="6858000"/>
  <p:notesSz cx="7559675" cy="106918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5C5FF"/>
    <a:srgbClr val="D6BBEB"/>
    <a:srgbClr val="FFDE75"/>
    <a:srgbClr val="FB9FB3"/>
    <a:srgbClr val="FA8AA2"/>
    <a:srgbClr val="FA8AB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FF9CFE8-40B7-49C4-9600-EC624EEAFFE7}" v="2" dt="2026-06-03T17:38:50.02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1"/>
    <p:restoredTop sz="94586"/>
  </p:normalViewPr>
  <p:slideViewPr>
    <p:cSldViewPr snapToGrid="0">
      <p:cViewPr varScale="1">
        <p:scale>
          <a:sx n="104" d="100"/>
          <a:sy n="104" d="100"/>
        </p:scale>
        <p:origin x="83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5/10/relationships/revisionInfo" Target="revisionInfo.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8" name="PlaceHolder 1"/>
          <p:cNvSpPr>
            <a:spLocks noGrp="1" noRot="1" noChangeAspect="1"/>
          </p:cNvSpPr>
          <p:nvPr>
            <p:ph type="sldImg"/>
          </p:nvPr>
        </p:nvSpPr>
        <p:spPr>
          <a:xfrm>
            <a:off x="216000" y="812520"/>
            <a:ext cx="7127280" cy="4008960"/>
          </a:xfrm>
          <a:prstGeom prst="rect">
            <a:avLst/>
          </a:prstGeom>
        </p:spPr>
        <p:txBody>
          <a:bodyPr lIns="0" tIns="0" rIns="0" bIns="0" anchor="ctr">
            <a:noAutofit/>
          </a:bodyPr>
          <a:lstStyle/>
          <a:p>
            <a:r>
              <a:rPr lang="en-US" sz="1800" b="0" strike="noStrike" spc="-1">
                <a:solidFill>
                  <a:srgbClr val="000000"/>
                </a:solidFill>
                <a:latin typeface="Arial"/>
              </a:rPr>
              <a:t>Click to move the slide</a:t>
            </a:r>
          </a:p>
        </p:txBody>
      </p:sp>
      <p:sp>
        <p:nvSpPr>
          <p:cNvPr id="39" name="PlaceHolder 2"/>
          <p:cNvSpPr>
            <a:spLocks noGrp="1"/>
          </p:cNvSpPr>
          <p:nvPr>
            <p:ph type="body"/>
          </p:nvPr>
        </p:nvSpPr>
        <p:spPr>
          <a:xfrm>
            <a:off x="756000" y="5078520"/>
            <a:ext cx="6047640" cy="4811040"/>
          </a:xfrm>
          <a:prstGeom prst="rect">
            <a:avLst/>
          </a:prstGeom>
        </p:spPr>
        <p:txBody>
          <a:bodyPr lIns="0" tIns="0" rIns="0" bIns="0">
            <a:noAutofit/>
          </a:bodyPr>
          <a:lstStyle/>
          <a:p>
            <a:r>
              <a:rPr lang="en-GB" sz="2000" b="0" strike="noStrike" spc="-1">
                <a:latin typeface="Arial"/>
              </a:rPr>
              <a:t>Click to edit the notes format</a:t>
            </a:r>
          </a:p>
        </p:txBody>
      </p:sp>
      <p:sp>
        <p:nvSpPr>
          <p:cNvPr id="40" name="PlaceHolder 3"/>
          <p:cNvSpPr>
            <a:spLocks noGrp="1"/>
          </p:cNvSpPr>
          <p:nvPr>
            <p:ph type="hdr"/>
          </p:nvPr>
        </p:nvSpPr>
        <p:spPr>
          <a:xfrm>
            <a:off x="0" y="0"/>
            <a:ext cx="3280680" cy="534240"/>
          </a:xfrm>
          <a:prstGeom prst="rect">
            <a:avLst/>
          </a:prstGeom>
        </p:spPr>
        <p:txBody>
          <a:bodyPr lIns="0" tIns="0" rIns="0" bIns="0">
            <a:noAutofit/>
          </a:bodyPr>
          <a:lstStyle/>
          <a:p>
            <a:r>
              <a:rPr lang="en-GB" sz="1400" b="0" strike="noStrike" spc="-1">
                <a:latin typeface="Times New Roman"/>
              </a:rPr>
              <a:t>&lt;header&gt;</a:t>
            </a:r>
          </a:p>
        </p:txBody>
      </p:sp>
      <p:sp>
        <p:nvSpPr>
          <p:cNvPr id="41" name="PlaceHolder 4"/>
          <p:cNvSpPr>
            <a:spLocks noGrp="1"/>
          </p:cNvSpPr>
          <p:nvPr>
            <p:ph type="dt"/>
          </p:nvPr>
        </p:nvSpPr>
        <p:spPr>
          <a:xfrm>
            <a:off x="4278960" y="0"/>
            <a:ext cx="3280680" cy="534240"/>
          </a:xfrm>
          <a:prstGeom prst="rect">
            <a:avLst/>
          </a:prstGeom>
        </p:spPr>
        <p:txBody>
          <a:bodyPr lIns="0" tIns="0" rIns="0" bIns="0">
            <a:noAutofit/>
          </a:bodyPr>
          <a:lstStyle/>
          <a:p>
            <a:pPr algn="r"/>
            <a:r>
              <a:rPr lang="en-GB" sz="1400" b="0" strike="noStrike" spc="-1">
                <a:latin typeface="Times New Roman"/>
              </a:rPr>
              <a:t>&lt;date/time&gt;</a:t>
            </a:r>
          </a:p>
        </p:txBody>
      </p:sp>
      <p:sp>
        <p:nvSpPr>
          <p:cNvPr id="42" name="PlaceHolder 5"/>
          <p:cNvSpPr>
            <a:spLocks noGrp="1"/>
          </p:cNvSpPr>
          <p:nvPr>
            <p:ph type="ftr"/>
          </p:nvPr>
        </p:nvSpPr>
        <p:spPr>
          <a:xfrm>
            <a:off x="0" y="10157400"/>
            <a:ext cx="3280680" cy="534240"/>
          </a:xfrm>
          <a:prstGeom prst="rect">
            <a:avLst/>
          </a:prstGeom>
        </p:spPr>
        <p:txBody>
          <a:bodyPr lIns="0" tIns="0" rIns="0" bIns="0" anchor="b">
            <a:noAutofit/>
          </a:bodyPr>
          <a:lstStyle/>
          <a:p>
            <a:r>
              <a:rPr lang="en-GB" sz="1400" b="0" strike="noStrike" spc="-1">
                <a:latin typeface="Times New Roman"/>
              </a:rPr>
              <a:t>&lt;footer&gt;</a:t>
            </a:r>
          </a:p>
        </p:txBody>
      </p:sp>
      <p:sp>
        <p:nvSpPr>
          <p:cNvPr id="43" name="PlaceHolder 6"/>
          <p:cNvSpPr>
            <a:spLocks noGrp="1"/>
          </p:cNvSpPr>
          <p:nvPr>
            <p:ph type="sldNum"/>
          </p:nvPr>
        </p:nvSpPr>
        <p:spPr>
          <a:xfrm>
            <a:off x="4278960" y="10157400"/>
            <a:ext cx="3280680" cy="534240"/>
          </a:xfrm>
          <a:prstGeom prst="rect">
            <a:avLst/>
          </a:prstGeom>
        </p:spPr>
        <p:txBody>
          <a:bodyPr lIns="0" tIns="0" rIns="0" bIns="0" anchor="b">
            <a:noAutofit/>
          </a:bodyPr>
          <a:lstStyle/>
          <a:p>
            <a:pPr algn="r"/>
            <a:fld id="{D856644A-D620-4C5E-A8D7-0C006074E5C1}" type="slidenum">
              <a:rPr lang="en-GB" sz="1400" b="0" strike="noStrike" spc="-1">
                <a:latin typeface="Times New Roman"/>
              </a:rPr>
              <a:t>‹#›</a:t>
            </a:fld>
            <a:endParaRPr lang="en-GB" sz="1400" b="0" strike="noStrike" spc="-1">
              <a:latin typeface="Times New Roman"/>
            </a:endParaRP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 name="PlaceHolder 1"/>
          <p:cNvSpPr>
            <a:spLocks noGrp="1" noRot="1" noChangeAspect="1"/>
          </p:cNvSpPr>
          <p:nvPr>
            <p:ph type="sldImg"/>
          </p:nvPr>
        </p:nvSpPr>
        <p:spPr>
          <a:xfrm>
            <a:off x="573088" y="1336675"/>
            <a:ext cx="6413500" cy="3608388"/>
          </a:xfrm>
          <a:prstGeom prst="rect">
            <a:avLst/>
          </a:prstGeom>
        </p:spPr>
      </p:sp>
      <p:sp>
        <p:nvSpPr>
          <p:cNvPr id="86" name="PlaceHolder 2"/>
          <p:cNvSpPr>
            <a:spLocks noGrp="1"/>
          </p:cNvSpPr>
          <p:nvPr>
            <p:ph type="body"/>
          </p:nvPr>
        </p:nvSpPr>
        <p:spPr>
          <a:xfrm>
            <a:off x="755640" y="5145120"/>
            <a:ext cx="6048000" cy="4209840"/>
          </a:xfrm>
          <a:prstGeom prst="rect">
            <a:avLst/>
          </a:prstGeom>
        </p:spPr>
        <p:txBody>
          <a:bodyPr>
            <a:noAutofit/>
          </a:bodyPr>
          <a:lstStyle/>
          <a:p>
            <a:endParaRPr lang="en-GB" sz="2000" b="0" strike="noStrike" spc="-1" dirty="0">
              <a:latin typeface="Arial"/>
            </a:endParaRPr>
          </a:p>
        </p:txBody>
      </p:sp>
      <p:sp>
        <p:nvSpPr>
          <p:cNvPr id="87" name="TextShape 3"/>
          <p:cNvSpPr txBox="1"/>
          <p:nvPr/>
        </p:nvSpPr>
        <p:spPr>
          <a:xfrm>
            <a:off x="4281480" y="10155240"/>
            <a:ext cx="3276360" cy="536040"/>
          </a:xfrm>
          <a:prstGeom prst="rect">
            <a:avLst/>
          </a:prstGeom>
          <a:noFill/>
          <a:ln w="0">
            <a:noFill/>
          </a:ln>
        </p:spPr>
        <p:txBody>
          <a:bodyPr anchor="b">
            <a:noAutofit/>
          </a:bodyPr>
          <a:lstStyle/>
          <a:p>
            <a:pPr algn="r">
              <a:lnSpc>
                <a:spcPct val="100000"/>
              </a:lnSpc>
            </a:pPr>
            <a:fld id="{BB6AD44D-AB16-4A53-A7AB-B18175CE7295}" type="slidenum">
              <a:rPr lang="en-US" sz="1200" b="0" strike="noStrike" spc="-1">
                <a:latin typeface="Times New Roman"/>
              </a:rPr>
              <a:t>1</a:t>
            </a:fld>
            <a:endParaRPr lang="en-GB" sz="1200" b="0" strike="noStrike" spc="-1">
              <a:latin typeface="Times New Roman"/>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1523880" y="1122480"/>
            <a:ext cx="9142920" cy="2386440"/>
          </a:xfrm>
          <a:prstGeom prst="rect">
            <a:avLst/>
          </a:prstGeom>
        </p:spPr>
        <p:txBody>
          <a:bodyPr lIns="0" tIns="0" rIns="0" bIns="0" anchor="ctr">
            <a:noAutofit/>
          </a:bodyPr>
          <a:lstStyle/>
          <a:p>
            <a:endParaRPr lang="en-US" sz="1800" b="0" strike="noStrike" spc="-1">
              <a:solidFill>
                <a:srgbClr val="000000"/>
              </a:solidFill>
              <a:latin typeface="Arial"/>
            </a:endParaRPr>
          </a:p>
        </p:txBody>
      </p:sp>
      <p:sp>
        <p:nvSpPr>
          <p:cNvPr id="24" name="PlaceHolder 2"/>
          <p:cNvSpPr>
            <a:spLocks noGrp="1"/>
          </p:cNvSpPr>
          <p:nvPr>
            <p:ph type="body"/>
          </p:nvPr>
        </p:nvSpPr>
        <p:spPr>
          <a:xfrm>
            <a:off x="609480" y="1604520"/>
            <a:ext cx="10972080" cy="1896840"/>
          </a:xfrm>
          <a:prstGeom prst="rect">
            <a:avLst/>
          </a:prstGeom>
        </p:spPr>
        <p:txBody>
          <a:bodyPr lIns="0" tIns="0" rIns="0" bIns="0">
            <a:normAutofit/>
          </a:bodyPr>
          <a:lstStyle/>
          <a:p>
            <a:endParaRPr lang="en-US" sz="2800" b="0" strike="noStrike" spc="-1">
              <a:solidFill>
                <a:srgbClr val="000000"/>
              </a:solidFill>
              <a:latin typeface="Arial"/>
            </a:endParaRPr>
          </a:p>
        </p:txBody>
      </p:sp>
      <p:sp>
        <p:nvSpPr>
          <p:cNvPr id="25" name="PlaceHolder 3"/>
          <p:cNvSpPr>
            <a:spLocks noGrp="1"/>
          </p:cNvSpPr>
          <p:nvPr>
            <p:ph type="body"/>
          </p:nvPr>
        </p:nvSpPr>
        <p:spPr>
          <a:xfrm>
            <a:off x="609480" y="3682080"/>
            <a:ext cx="10972080" cy="1896840"/>
          </a:xfrm>
          <a:prstGeom prst="rect">
            <a:avLst/>
          </a:prstGeom>
        </p:spPr>
        <p:txBody>
          <a:bodyPr lIns="0" tIns="0" rIns="0" bIns="0">
            <a:normAutofit/>
          </a:bodyPr>
          <a:lstStyle/>
          <a:p>
            <a:endParaRPr lang="en-US" sz="2800" b="0" strike="noStrike" spc="-1">
              <a:solidFill>
                <a:srgbClr val="000000"/>
              </a:solidFill>
              <a:latin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1523880" y="1122480"/>
            <a:ext cx="9142920" cy="2386440"/>
          </a:xfrm>
          <a:prstGeom prst="rect">
            <a:avLst/>
          </a:prstGeom>
        </p:spPr>
        <p:txBody>
          <a:bodyPr lIns="0" tIns="0" rIns="0" bIns="0" anchor="ctr">
            <a:noAutofit/>
          </a:bodyPr>
          <a:lstStyle/>
          <a:p>
            <a:endParaRPr lang="en-US" sz="1800" b="0" strike="noStrike" spc="-1">
              <a:solidFill>
                <a:srgbClr val="000000"/>
              </a:solidFill>
              <a:latin typeface="Arial"/>
            </a:endParaRPr>
          </a:p>
        </p:txBody>
      </p:sp>
      <p:sp>
        <p:nvSpPr>
          <p:cNvPr id="27"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2800" b="0" strike="noStrike" spc="-1">
              <a:solidFill>
                <a:srgbClr val="000000"/>
              </a:solidFill>
              <a:latin typeface="Arial"/>
            </a:endParaRPr>
          </a:p>
        </p:txBody>
      </p:sp>
      <p:sp>
        <p:nvSpPr>
          <p:cNvPr id="28"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2800" b="0" strike="noStrike" spc="-1">
              <a:solidFill>
                <a:srgbClr val="000000"/>
              </a:solidFill>
              <a:latin typeface="Arial"/>
            </a:endParaRPr>
          </a:p>
        </p:txBody>
      </p:sp>
      <p:sp>
        <p:nvSpPr>
          <p:cNvPr id="29"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en-US" sz="2800" b="0" strike="noStrike" spc="-1">
              <a:solidFill>
                <a:srgbClr val="000000"/>
              </a:solidFill>
              <a:latin typeface="Arial"/>
            </a:endParaRPr>
          </a:p>
        </p:txBody>
      </p:sp>
      <p:sp>
        <p:nvSpPr>
          <p:cNvPr id="30" name="PlaceHolder 5"/>
          <p:cNvSpPr>
            <a:spLocks noGrp="1"/>
          </p:cNvSpPr>
          <p:nvPr>
            <p:ph type="body"/>
          </p:nvPr>
        </p:nvSpPr>
        <p:spPr>
          <a:xfrm>
            <a:off x="6231960" y="3682080"/>
            <a:ext cx="5354280" cy="1896840"/>
          </a:xfrm>
          <a:prstGeom prst="rect">
            <a:avLst/>
          </a:prstGeom>
        </p:spPr>
        <p:txBody>
          <a:bodyPr lIns="0" tIns="0" rIns="0" bIns="0">
            <a:normAutofit/>
          </a:bodyPr>
          <a:lstStyle/>
          <a:p>
            <a:endParaRPr lang="en-US" sz="2800" b="0" strike="noStrike" spc="-1">
              <a:solidFill>
                <a:srgbClr val="000000"/>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1523880" y="1122480"/>
            <a:ext cx="9142920" cy="2386440"/>
          </a:xfrm>
          <a:prstGeom prst="rect">
            <a:avLst/>
          </a:prstGeom>
        </p:spPr>
        <p:txBody>
          <a:bodyPr lIns="0" tIns="0" rIns="0" bIns="0" anchor="ctr">
            <a:noAutofit/>
          </a:bodyPr>
          <a:lstStyle/>
          <a:p>
            <a:endParaRPr lang="en-US" sz="1800" b="0" strike="noStrike" spc="-1">
              <a:solidFill>
                <a:srgbClr val="000000"/>
              </a:solidFill>
              <a:latin typeface="Arial"/>
            </a:endParaRPr>
          </a:p>
        </p:txBody>
      </p:sp>
      <p:sp>
        <p:nvSpPr>
          <p:cNvPr id="32" name="PlaceHolder 2"/>
          <p:cNvSpPr>
            <a:spLocks noGrp="1"/>
          </p:cNvSpPr>
          <p:nvPr>
            <p:ph type="body"/>
          </p:nvPr>
        </p:nvSpPr>
        <p:spPr>
          <a:xfrm>
            <a:off x="609480" y="1604520"/>
            <a:ext cx="3532680" cy="1896840"/>
          </a:xfrm>
          <a:prstGeom prst="rect">
            <a:avLst/>
          </a:prstGeom>
        </p:spPr>
        <p:txBody>
          <a:bodyPr lIns="0" tIns="0" rIns="0" bIns="0">
            <a:normAutofit/>
          </a:bodyPr>
          <a:lstStyle/>
          <a:p>
            <a:endParaRPr lang="en-US" sz="2800" b="0" strike="noStrike" spc="-1">
              <a:solidFill>
                <a:srgbClr val="000000"/>
              </a:solidFill>
              <a:latin typeface="Arial"/>
            </a:endParaRPr>
          </a:p>
        </p:txBody>
      </p:sp>
      <p:sp>
        <p:nvSpPr>
          <p:cNvPr id="33" name="PlaceHolder 3"/>
          <p:cNvSpPr>
            <a:spLocks noGrp="1"/>
          </p:cNvSpPr>
          <p:nvPr>
            <p:ph type="body"/>
          </p:nvPr>
        </p:nvSpPr>
        <p:spPr>
          <a:xfrm>
            <a:off x="4319280" y="1604520"/>
            <a:ext cx="3532680" cy="1896840"/>
          </a:xfrm>
          <a:prstGeom prst="rect">
            <a:avLst/>
          </a:prstGeom>
        </p:spPr>
        <p:txBody>
          <a:bodyPr lIns="0" tIns="0" rIns="0" bIns="0">
            <a:normAutofit/>
          </a:bodyPr>
          <a:lstStyle/>
          <a:p>
            <a:endParaRPr lang="en-US" sz="2800" b="0" strike="noStrike" spc="-1">
              <a:solidFill>
                <a:srgbClr val="000000"/>
              </a:solidFill>
              <a:latin typeface="Arial"/>
            </a:endParaRPr>
          </a:p>
        </p:txBody>
      </p:sp>
      <p:sp>
        <p:nvSpPr>
          <p:cNvPr id="34" name="PlaceHolder 4"/>
          <p:cNvSpPr>
            <a:spLocks noGrp="1"/>
          </p:cNvSpPr>
          <p:nvPr>
            <p:ph type="body"/>
          </p:nvPr>
        </p:nvSpPr>
        <p:spPr>
          <a:xfrm>
            <a:off x="8028720" y="1604520"/>
            <a:ext cx="3532680" cy="1896840"/>
          </a:xfrm>
          <a:prstGeom prst="rect">
            <a:avLst/>
          </a:prstGeom>
        </p:spPr>
        <p:txBody>
          <a:bodyPr lIns="0" tIns="0" rIns="0" bIns="0">
            <a:normAutofit/>
          </a:bodyPr>
          <a:lstStyle/>
          <a:p>
            <a:endParaRPr lang="en-US" sz="2800" b="0" strike="noStrike" spc="-1">
              <a:solidFill>
                <a:srgbClr val="000000"/>
              </a:solidFill>
              <a:latin typeface="Arial"/>
            </a:endParaRPr>
          </a:p>
        </p:txBody>
      </p:sp>
      <p:sp>
        <p:nvSpPr>
          <p:cNvPr id="35" name="PlaceHolder 5"/>
          <p:cNvSpPr>
            <a:spLocks noGrp="1"/>
          </p:cNvSpPr>
          <p:nvPr>
            <p:ph type="body"/>
          </p:nvPr>
        </p:nvSpPr>
        <p:spPr>
          <a:xfrm>
            <a:off x="609480" y="3682080"/>
            <a:ext cx="3532680" cy="1896840"/>
          </a:xfrm>
          <a:prstGeom prst="rect">
            <a:avLst/>
          </a:prstGeom>
        </p:spPr>
        <p:txBody>
          <a:bodyPr lIns="0" tIns="0" rIns="0" bIns="0">
            <a:normAutofit/>
          </a:bodyPr>
          <a:lstStyle/>
          <a:p>
            <a:endParaRPr lang="en-US" sz="2800" b="0" strike="noStrike" spc="-1">
              <a:solidFill>
                <a:srgbClr val="000000"/>
              </a:solidFill>
              <a:latin typeface="Arial"/>
            </a:endParaRPr>
          </a:p>
        </p:txBody>
      </p:sp>
      <p:sp>
        <p:nvSpPr>
          <p:cNvPr id="36" name="PlaceHolder 6"/>
          <p:cNvSpPr>
            <a:spLocks noGrp="1"/>
          </p:cNvSpPr>
          <p:nvPr>
            <p:ph type="body"/>
          </p:nvPr>
        </p:nvSpPr>
        <p:spPr>
          <a:xfrm>
            <a:off x="4319280" y="3682080"/>
            <a:ext cx="3532680" cy="1896840"/>
          </a:xfrm>
          <a:prstGeom prst="rect">
            <a:avLst/>
          </a:prstGeom>
        </p:spPr>
        <p:txBody>
          <a:bodyPr lIns="0" tIns="0" rIns="0" bIns="0">
            <a:normAutofit/>
          </a:bodyPr>
          <a:lstStyle/>
          <a:p>
            <a:endParaRPr lang="en-US" sz="2800" b="0" strike="noStrike" spc="-1">
              <a:solidFill>
                <a:srgbClr val="000000"/>
              </a:solidFill>
              <a:latin typeface="Arial"/>
            </a:endParaRPr>
          </a:p>
        </p:txBody>
      </p:sp>
      <p:sp>
        <p:nvSpPr>
          <p:cNvPr id="37" name="PlaceHolder 7"/>
          <p:cNvSpPr>
            <a:spLocks noGrp="1"/>
          </p:cNvSpPr>
          <p:nvPr>
            <p:ph type="body"/>
          </p:nvPr>
        </p:nvSpPr>
        <p:spPr>
          <a:xfrm>
            <a:off x="8028720" y="3682080"/>
            <a:ext cx="3532680" cy="1896840"/>
          </a:xfrm>
          <a:prstGeom prst="rect">
            <a:avLst/>
          </a:prstGeom>
        </p:spPr>
        <p:txBody>
          <a:bodyPr lIns="0" tIns="0" rIns="0" bIns="0">
            <a:normAutofit/>
          </a:bodyPr>
          <a:lstStyle/>
          <a:p>
            <a:endParaRPr lang="en-US" sz="2800" b="0" strike="noStrike" spc="-1">
              <a:solidFill>
                <a:srgbClr val="000000"/>
              </a:solidFill>
              <a:latin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23880" y="1122480"/>
            <a:ext cx="9142920" cy="2386440"/>
          </a:xfrm>
          <a:prstGeom prst="rect">
            <a:avLst/>
          </a:prstGeom>
        </p:spPr>
        <p:txBody>
          <a:bodyPr lIns="0" tIns="0" rIns="0" bIns="0" anchor="ctr">
            <a:noAutofit/>
          </a:bodyPr>
          <a:lstStyle/>
          <a:p>
            <a:endParaRPr lang="en-US" sz="1800" b="0" strike="noStrike" spc="-1">
              <a:solidFill>
                <a:srgbClr val="000000"/>
              </a:solidFill>
              <a:latin typeface="Arial"/>
            </a:endParaRPr>
          </a:p>
        </p:txBody>
      </p:sp>
      <p:sp>
        <p:nvSpPr>
          <p:cNvPr id="3" name="PlaceHolder 2"/>
          <p:cNvSpPr>
            <a:spLocks noGrp="1"/>
          </p:cNvSpPr>
          <p:nvPr>
            <p:ph type="subTitle"/>
          </p:nvPr>
        </p:nvSpPr>
        <p:spPr>
          <a:xfrm>
            <a:off x="609480" y="1604520"/>
            <a:ext cx="10972080" cy="3976920"/>
          </a:xfrm>
          <a:prstGeom prst="rect">
            <a:avLst/>
          </a:prstGeom>
        </p:spPr>
        <p:txBody>
          <a:bodyPr lIns="0" tIns="0" rIns="0" bIns="0" anchor="ctr">
            <a:noAutofit/>
          </a:bodyPr>
          <a:lstStyle/>
          <a:p>
            <a:pPr algn="ctr"/>
            <a:endParaRPr lang="en-GB" sz="3200" b="0" strike="noStrike" spc="-1">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1523880" y="1122480"/>
            <a:ext cx="9142920" cy="2386440"/>
          </a:xfrm>
          <a:prstGeom prst="rect">
            <a:avLst/>
          </a:prstGeom>
        </p:spPr>
        <p:txBody>
          <a:bodyPr lIns="0" tIns="0" rIns="0" bIns="0" anchor="ctr">
            <a:noAutofit/>
          </a:bodyPr>
          <a:lstStyle/>
          <a:p>
            <a:endParaRPr lang="en-US" sz="1800" b="0" strike="noStrike" spc="-1">
              <a:solidFill>
                <a:srgbClr val="000000"/>
              </a:solidFill>
              <a:latin typeface="Arial"/>
            </a:endParaRPr>
          </a:p>
        </p:txBody>
      </p:sp>
      <p:sp>
        <p:nvSpPr>
          <p:cNvPr id="5" name="PlaceHolder 2"/>
          <p:cNvSpPr>
            <a:spLocks noGrp="1"/>
          </p:cNvSpPr>
          <p:nvPr>
            <p:ph type="body"/>
          </p:nvPr>
        </p:nvSpPr>
        <p:spPr>
          <a:xfrm>
            <a:off x="609480" y="1604520"/>
            <a:ext cx="10972080" cy="3976920"/>
          </a:xfrm>
          <a:prstGeom prst="rect">
            <a:avLst/>
          </a:prstGeom>
        </p:spPr>
        <p:txBody>
          <a:bodyPr lIns="0" tIns="0" rIns="0" bIns="0">
            <a:normAutofit/>
          </a:bodyPr>
          <a:lstStyle/>
          <a:p>
            <a:endParaRPr lang="en-US" sz="2800" b="0" strike="noStrike" spc="-1">
              <a:solidFill>
                <a:srgbClr val="000000"/>
              </a:solidFill>
              <a:latin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1523880" y="1122480"/>
            <a:ext cx="9142920" cy="2386440"/>
          </a:xfrm>
          <a:prstGeom prst="rect">
            <a:avLst/>
          </a:prstGeom>
        </p:spPr>
        <p:txBody>
          <a:bodyPr lIns="0" tIns="0" rIns="0" bIns="0" anchor="ctr">
            <a:noAutofit/>
          </a:bodyPr>
          <a:lstStyle/>
          <a:p>
            <a:endParaRPr lang="en-US" sz="1800" b="0" strike="noStrike" spc="-1">
              <a:solidFill>
                <a:srgbClr val="000000"/>
              </a:solidFill>
              <a:latin typeface="Arial"/>
            </a:endParaRPr>
          </a:p>
        </p:txBody>
      </p:sp>
      <p:sp>
        <p:nvSpPr>
          <p:cNvPr id="7" name="PlaceHolder 2"/>
          <p:cNvSpPr>
            <a:spLocks noGrp="1"/>
          </p:cNvSpPr>
          <p:nvPr>
            <p:ph type="body"/>
          </p:nvPr>
        </p:nvSpPr>
        <p:spPr>
          <a:xfrm>
            <a:off x="609480" y="1604520"/>
            <a:ext cx="5354280" cy="3976920"/>
          </a:xfrm>
          <a:prstGeom prst="rect">
            <a:avLst/>
          </a:prstGeom>
        </p:spPr>
        <p:txBody>
          <a:bodyPr lIns="0" tIns="0" rIns="0" bIns="0">
            <a:normAutofit/>
          </a:bodyPr>
          <a:lstStyle/>
          <a:p>
            <a:endParaRPr lang="en-US" sz="2800" b="0" strike="noStrike" spc="-1">
              <a:solidFill>
                <a:srgbClr val="000000"/>
              </a:solidFill>
              <a:latin typeface="Arial"/>
            </a:endParaRPr>
          </a:p>
        </p:txBody>
      </p:sp>
      <p:sp>
        <p:nvSpPr>
          <p:cNvPr id="8" name="PlaceHolder 3"/>
          <p:cNvSpPr>
            <a:spLocks noGrp="1"/>
          </p:cNvSpPr>
          <p:nvPr>
            <p:ph type="body"/>
          </p:nvPr>
        </p:nvSpPr>
        <p:spPr>
          <a:xfrm>
            <a:off x="6231960" y="1604520"/>
            <a:ext cx="5354280" cy="3976920"/>
          </a:xfrm>
          <a:prstGeom prst="rect">
            <a:avLst/>
          </a:prstGeom>
        </p:spPr>
        <p:txBody>
          <a:bodyPr lIns="0" tIns="0" rIns="0" bIns="0">
            <a:normAutofit/>
          </a:bodyPr>
          <a:lstStyle/>
          <a:p>
            <a:endParaRPr lang="en-US" sz="2800" b="0" strike="noStrike" spc="-1">
              <a:solidFill>
                <a:srgbClr val="000000"/>
              </a:solidFill>
              <a:latin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PlaceHolder 1"/>
          <p:cNvSpPr>
            <a:spLocks noGrp="1"/>
          </p:cNvSpPr>
          <p:nvPr>
            <p:ph type="title"/>
          </p:nvPr>
        </p:nvSpPr>
        <p:spPr>
          <a:xfrm>
            <a:off x="1523880" y="1122480"/>
            <a:ext cx="9142920" cy="2386440"/>
          </a:xfrm>
          <a:prstGeom prst="rect">
            <a:avLst/>
          </a:prstGeom>
        </p:spPr>
        <p:txBody>
          <a:bodyPr lIns="0" tIns="0" rIns="0" bIns="0" anchor="ctr">
            <a:noAutofit/>
          </a:bodyPr>
          <a:lstStyle/>
          <a:p>
            <a:endParaRPr lang="en-US" sz="1800" b="0" strike="noStrike" spc="-1">
              <a:solidFill>
                <a:srgbClr val="000000"/>
              </a:solidFill>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0" name="PlaceHolder 1"/>
          <p:cNvSpPr>
            <a:spLocks noGrp="1"/>
          </p:cNvSpPr>
          <p:nvPr>
            <p:ph type="subTitle"/>
          </p:nvPr>
        </p:nvSpPr>
        <p:spPr>
          <a:xfrm>
            <a:off x="1523880" y="1122480"/>
            <a:ext cx="9142920" cy="11063520"/>
          </a:xfrm>
          <a:prstGeom prst="rect">
            <a:avLst/>
          </a:prstGeom>
        </p:spPr>
        <p:txBody>
          <a:bodyPr lIns="0" tIns="0" rIns="0" bIns="0" anchor="ctr">
            <a:noAutofit/>
          </a:bodyPr>
          <a:lstStyle/>
          <a:p>
            <a:pPr algn="ctr"/>
            <a:endParaRPr lang="en-GB"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1523880" y="1122480"/>
            <a:ext cx="9142920" cy="2386440"/>
          </a:xfrm>
          <a:prstGeom prst="rect">
            <a:avLst/>
          </a:prstGeom>
        </p:spPr>
        <p:txBody>
          <a:bodyPr lIns="0" tIns="0" rIns="0" bIns="0" anchor="ctr">
            <a:noAutofit/>
          </a:bodyPr>
          <a:lstStyle/>
          <a:p>
            <a:endParaRPr lang="en-US" sz="1800" b="0" strike="noStrike" spc="-1">
              <a:solidFill>
                <a:srgbClr val="000000"/>
              </a:solidFill>
              <a:latin typeface="Arial"/>
            </a:endParaRPr>
          </a:p>
        </p:txBody>
      </p:sp>
      <p:sp>
        <p:nvSpPr>
          <p:cNvPr id="12"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2800" b="0" strike="noStrike" spc="-1">
              <a:solidFill>
                <a:srgbClr val="000000"/>
              </a:solidFill>
              <a:latin typeface="Arial"/>
            </a:endParaRPr>
          </a:p>
        </p:txBody>
      </p:sp>
      <p:sp>
        <p:nvSpPr>
          <p:cNvPr id="13" name="PlaceHolder 3"/>
          <p:cNvSpPr>
            <a:spLocks noGrp="1"/>
          </p:cNvSpPr>
          <p:nvPr>
            <p:ph type="body"/>
          </p:nvPr>
        </p:nvSpPr>
        <p:spPr>
          <a:xfrm>
            <a:off x="6231960" y="1604520"/>
            <a:ext cx="5354280" cy="3976920"/>
          </a:xfrm>
          <a:prstGeom prst="rect">
            <a:avLst/>
          </a:prstGeom>
        </p:spPr>
        <p:txBody>
          <a:bodyPr lIns="0" tIns="0" rIns="0" bIns="0">
            <a:normAutofit/>
          </a:bodyPr>
          <a:lstStyle/>
          <a:p>
            <a:endParaRPr lang="en-US" sz="2800" b="0" strike="noStrike" spc="-1">
              <a:solidFill>
                <a:srgbClr val="000000"/>
              </a:solidFill>
              <a:latin typeface="Arial"/>
            </a:endParaRPr>
          </a:p>
        </p:txBody>
      </p:sp>
      <p:sp>
        <p:nvSpPr>
          <p:cNvPr id="14"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en-US" sz="2800" b="0" strike="noStrike" spc="-1">
              <a:solidFill>
                <a:srgbClr val="000000"/>
              </a:solidFill>
              <a:latin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1523880" y="1122480"/>
            <a:ext cx="9142920" cy="2386440"/>
          </a:xfrm>
          <a:prstGeom prst="rect">
            <a:avLst/>
          </a:prstGeom>
        </p:spPr>
        <p:txBody>
          <a:bodyPr lIns="0" tIns="0" rIns="0" bIns="0" anchor="ctr">
            <a:noAutofit/>
          </a:bodyPr>
          <a:lstStyle/>
          <a:p>
            <a:endParaRPr lang="en-US" sz="1800" b="0" strike="noStrike" spc="-1">
              <a:solidFill>
                <a:srgbClr val="000000"/>
              </a:solidFill>
              <a:latin typeface="Arial"/>
            </a:endParaRPr>
          </a:p>
        </p:txBody>
      </p:sp>
      <p:sp>
        <p:nvSpPr>
          <p:cNvPr id="16" name="PlaceHolder 2"/>
          <p:cNvSpPr>
            <a:spLocks noGrp="1"/>
          </p:cNvSpPr>
          <p:nvPr>
            <p:ph type="body"/>
          </p:nvPr>
        </p:nvSpPr>
        <p:spPr>
          <a:xfrm>
            <a:off x="609480" y="1604520"/>
            <a:ext cx="5354280" cy="3976920"/>
          </a:xfrm>
          <a:prstGeom prst="rect">
            <a:avLst/>
          </a:prstGeom>
        </p:spPr>
        <p:txBody>
          <a:bodyPr lIns="0" tIns="0" rIns="0" bIns="0">
            <a:normAutofit/>
          </a:bodyPr>
          <a:lstStyle/>
          <a:p>
            <a:endParaRPr lang="en-US" sz="2800" b="0" strike="noStrike" spc="-1">
              <a:solidFill>
                <a:srgbClr val="000000"/>
              </a:solidFill>
              <a:latin typeface="Arial"/>
            </a:endParaRPr>
          </a:p>
        </p:txBody>
      </p:sp>
      <p:sp>
        <p:nvSpPr>
          <p:cNvPr id="17"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2800" b="0" strike="noStrike" spc="-1">
              <a:solidFill>
                <a:srgbClr val="000000"/>
              </a:solidFill>
              <a:latin typeface="Arial"/>
            </a:endParaRPr>
          </a:p>
        </p:txBody>
      </p:sp>
      <p:sp>
        <p:nvSpPr>
          <p:cNvPr id="18" name="PlaceHolder 4"/>
          <p:cNvSpPr>
            <a:spLocks noGrp="1"/>
          </p:cNvSpPr>
          <p:nvPr>
            <p:ph type="body"/>
          </p:nvPr>
        </p:nvSpPr>
        <p:spPr>
          <a:xfrm>
            <a:off x="6231960" y="3682080"/>
            <a:ext cx="5354280" cy="1896840"/>
          </a:xfrm>
          <a:prstGeom prst="rect">
            <a:avLst/>
          </a:prstGeom>
        </p:spPr>
        <p:txBody>
          <a:bodyPr lIns="0" tIns="0" rIns="0" bIns="0">
            <a:normAutofit/>
          </a:bodyPr>
          <a:lstStyle/>
          <a:p>
            <a:endParaRPr lang="en-US" sz="2800" b="0" strike="noStrike" spc="-1">
              <a:solidFill>
                <a:srgbClr val="000000"/>
              </a:solidFill>
              <a:latin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1523880" y="1122480"/>
            <a:ext cx="9142920" cy="2386440"/>
          </a:xfrm>
          <a:prstGeom prst="rect">
            <a:avLst/>
          </a:prstGeom>
        </p:spPr>
        <p:txBody>
          <a:bodyPr lIns="0" tIns="0" rIns="0" bIns="0" anchor="ctr">
            <a:noAutofit/>
          </a:bodyPr>
          <a:lstStyle/>
          <a:p>
            <a:endParaRPr lang="en-US" sz="1800" b="0" strike="noStrike" spc="-1">
              <a:solidFill>
                <a:srgbClr val="000000"/>
              </a:solidFill>
              <a:latin typeface="Arial"/>
            </a:endParaRPr>
          </a:p>
        </p:txBody>
      </p:sp>
      <p:sp>
        <p:nvSpPr>
          <p:cNvPr id="20"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2800" b="0" strike="noStrike" spc="-1">
              <a:solidFill>
                <a:srgbClr val="000000"/>
              </a:solidFill>
              <a:latin typeface="Arial"/>
            </a:endParaRPr>
          </a:p>
        </p:txBody>
      </p:sp>
      <p:sp>
        <p:nvSpPr>
          <p:cNvPr id="21"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2800" b="0" strike="noStrike" spc="-1">
              <a:solidFill>
                <a:srgbClr val="000000"/>
              </a:solidFill>
              <a:latin typeface="Arial"/>
            </a:endParaRPr>
          </a:p>
        </p:txBody>
      </p:sp>
      <p:sp>
        <p:nvSpPr>
          <p:cNvPr id="22" name="PlaceHolder 4"/>
          <p:cNvSpPr>
            <a:spLocks noGrp="1"/>
          </p:cNvSpPr>
          <p:nvPr>
            <p:ph type="body"/>
          </p:nvPr>
        </p:nvSpPr>
        <p:spPr>
          <a:xfrm>
            <a:off x="609480" y="3682080"/>
            <a:ext cx="10972080" cy="1896840"/>
          </a:xfrm>
          <a:prstGeom prst="rect">
            <a:avLst/>
          </a:prstGeom>
        </p:spPr>
        <p:txBody>
          <a:bodyPr lIns="0" tIns="0" rIns="0" bIns="0">
            <a:normAutofit/>
          </a:bodyPr>
          <a:lstStyle/>
          <a:p>
            <a:endParaRPr lang="en-US" sz="2800" b="0" strike="noStrike" spc="-1">
              <a:solidFill>
                <a:srgbClr val="000000"/>
              </a:solidFill>
              <a:latin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23880" y="1122480"/>
            <a:ext cx="9142920" cy="2386440"/>
          </a:xfrm>
          <a:prstGeom prst="rect">
            <a:avLst/>
          </a:prstGeom>
        </p:spPr>
        <p:txBody>
          <a:bodyPr lIns="0" tIns="0" rIns="0" bIns="0" anchor="ctr">
            <a:noAutofit/>
          </a:bodyPr>
          <a:lstStyle/>
          <a:p>
            <a:pPr algn="ctr"/>
            <a:r>
              <a:rPr lang="en-US" sz="4400" b="0" strike="noStrike" spc="-1">
                <a:solidFill>
                  <a:srgbClr val="000000"/>
                </a:solidFill>
                <a:latin typeface="Arial"/>
              </a:rPr>
              <a:t>Click to edit the title text format</a:t>
            </a:r>
          </a:p>
        </p:txBody>
      </p:sp>
      <p:sp>
        <p:nvSpPr>
          <p:cNvPr id="3" name="PlaceHolder 2"/>
          <p:cNvSpPr>
            <a:spLocks noGrp="1"/>
          </p:cNvSpPr>
          <p:nvPr>
            <p:ph type="body"/>
          </p:nvPr>
        </p:nvSpPr>
        <p:spPr>
          <a:xfrm>
            <a:off x="609480" y="1604520"/>
            <a:ext cx="10972080" cy="3976920"/>
          </a:xfrm>
          <a:prstGeom prst="rect">
            <a:avLst/>
          </a:prstGeom>
        </p:spPr>
        <p:txBody>
          <a:bodyPr lIns="0" tIns="0" rIns="0" bIns="0">
            <a:normAutofit/>
          </a:bodyPr>
          <a:lstStyle/>
          <a:p>
            <a:pPr marL="432000" indent="-324000" algn="ctr">
              <a:spcBef>
                <a:spcPts val="1417"/>
              </a:spcBef>
              <a:buClr>
                <a:srgbClr val="000000"/>
              </a:buClr>
              <a:buSzPct val="45000"/>
              <a:buFont typeface="Wingdings" charset="2"/>
              <a:buChar char=""/>
            </a:pPr>
            <a:r>
              <a:rPr lang="en-US" sz="2800" b="0" strike="noStrike" spc="-1">
                <a:solidFill>
                  <a:srgbClr val="000000"/>
                </a:solidFill>
                <a:latin typeface="Arial"/>
              </a:rPr>
              <a:t>Click to edit the outline text format</a:t>
            </a:r>
          </a:p>
          <a:p>
            <a:pPr marL="864000" lvl="1" indent="-324000" algn="ctr">
              <a:spcBef>
                <a:spcPts val="1134"/>
              </a:spcBef>
              <a:buClr>
                <a:srgbClr val="000000"/>
              </a:buClr>
              <a:buSzPct val="75000"/>
              <a:buFont typeface="Symbol" charset="2"/>
              <a:buChar char=""/>
            </a:pPr>
            <a:r>
              <a:rPr lang="en-US" sz="2800" b="0" strike="noStrike" spc="-1">
                <a:solidFill>
                  <a:srgbClr val="000000"/>
                </a:solidFill>
                <a:latin typeface="Arial"/>
              </a:rPr>
              <a:t>Second Outline Level</a:t>
            </a:r>
          </a:p>
          <a:p>
            <a:pPr marL="1296000" lvl="2" indent="-288000" algn="ctr">
              <a:spcBef>
                <a:spcPts val="850"/>
              </a:spcBef>
              <a:buClr>
                <a:srgbClr val="000000"/>
              </a:buClr>
              <a:buSzPct val="45000"/>
              <a:buFont typeface="Wingdings" charset="2"/>
              <a:buChar char=""/>
            </a:pPr>
            <a:r>
              <a:rPr lang="en-US" sz="2800" b="0" strike="noStrike" spc="-1">
                <a:solidFill>
                  <a:srgbClr val="000000"/>
                </a:solidFill>
                <a:latin typeface="Arial"/>
              </a:rPr>
              <a:t>Third Outline Level</a:t>
            </a:r>
          </a:p>
          <a:p>
            <a:pPr marL="1728000" lvl="3" indent="-216000" algn="ctr">
              <a:spcBef>
                <a:spcPts val="567"/>
              </a:spcBef>
              <a:buClr>
                <a:srgbClr val="000000"/>
              </a:buClr>
              <a:buSzPct val="75000"/>
              <a:buFont typeface="Symbol" charset="2"/>
              <a:buChar char=""/>
            </a:pPr>
            <a:r>
              <a:rPr lang="en-US" sz="2800" b="0" strike="noStrike" spc="-1">
                <a:solidFill>
                  <a:srgbClr val="000000"/>
                </a:solidFill>
                <a:latin typeface="Arial"/>
              </a:rPr>
              <a:t>Fourth Outline Level</a:t>
            </a:r>
          </a:p>
          <a:p>
            <a:pPr marL="2160000" lvl="4" indent="-216000" algn="ctr">
              <a:spcBef>
                <a:spcPts val="283"/>
              </a:spcBef>
              <a:buClr>
                <a:srgbClr val="000000"/>
              </a:buClr>
              <a:buSzPct val="45000"/>
              <a:buFont typeface="Wingdings" charset="2"/>
              <a:buChar char=""/>
            </a:pPr>
            <a:r>
              <a:rPr lang="en-US" sz="2800" b="0" strike="noStrike" spc="-1">
                <a:solidFill>
                  <a:srgbClr val="000000"/>
                </a:solidFill>
                <a:latin typeface="Arial"/>
              </a:rPr>
              <a:t>Fifth Outline Level</a:t>
            </a:r>
          </a:p>
          <a:p>
            <a:pPr marL="2592000" lvl="5" indent="-216000" algn="ctr">
              <a:spcBef>
                <a:spcPts val="283"/>
              </a:spcBef>
              <a:buClr>
                <a:srgbClr val="000000"/>
              </a:buClr>
              <a:buSzPct val="45000"/>
              <a:buFont typeface="Wingdings" charset="2"/>
              <a:buChar char=""/>
            </a:pPr>
            <a:r>
              <a:rPr lang="en-US" sz="2800" b="0" strike="noStrike" spc="-1">
                <a:solidFill>
                  <a:srgbClr val="000000"/>
                </a:solidFill>
                <a:latin typeface="Arial"/>
              </a:rPr>
              <a:t>Sixth Outline Level</a:t>
            </a:r>
          </a:p>
          <a:p>
            <a:pPr marL="3024000" lvl="6" indent="-216000" algn="ctr">
              <a:spcBef>
                <a:spcPts val="283"/>
              </a:spcBef>
              <a:buClr>
                <a:srgbClr val="000000"/>
              </a:buClr>
              <a:buSzPct val="45000"/>
              <a:buFont typeface="Wingdings" charset="2"/>
              <a:buChar char=""/>
            </a:pPr>
            <a:r>
              <a:rPr lang="en-US" sz="2800" b="0" strike="noStrike" spc="-1">
                <a:solidFill>
                  <a:srgbClr val="000000"/>
                </a:solidFill>
                <a:latin typeface="Arial"/>
              </a:rPr>
              <a:t>Seventh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4.png"/><Relationship Id="rId13" Type="http://schemas.openxmlformats.org/officeDocument/2006/relationships/image" Target="../media/image8.png"/><Relationship Id="rId18" Type="http://schemas.openxmlformats.org/officeDocument/2006/relationships/image" Target="../media/image12.png"/><Relationship Id="rId3" Type="http://schemas.openxmlformats.org/officeDocument/2006/relationships/image" Target="../media/image1.png"/><Relationship Id="rId7" Type="http://schemas.microsoft.com/office/2007/relationships/hdphoto" Target="../media/hdphoto2.wdp"/><Relationship Id="rId12" Type="http://schemas.openxmlformats.org/officeDocument/2006/relationships/image" Target="../media/image7.jpg"/><Relationship Id="rId17" Type="http://schemas.openxmlformats.org/officeDocument/2006/relationships/image" Target="../media/image11.png"/><Relationship Id="rId2" Type="http://schemas.openxmlformats.org/officeDocument/2006/relationships/notesSlide" Target="../notesSlides/notesSlide1.xml"/><Relationship Id="rId16" Type="http://schemas.microsoft.com/office/2007/relationships/hdphoto" Target="../media/hdphoto4.wdp"/><Relationship Id="rId1" Type="http://schemas.openxmlformats.org/officeDocument/2006/relationships/slideLayout" Target="../slideLayouts/slideLayout1.xml"/><Relationship Id="rId6" Type="http://schemas.openxmlformats.org/officeDocument/2006/relationships/image" Target="../media/image3.png"/><Relationship Id="rId11" Type="http://schemas.microsoft.com/office/2007/relationships/hdphoto" Target="../media/hdphoto3.wdp"/><Relationship Id="rId5" Type="http://schemas.microsoft.com/office/2007/relationships/hdphoto" Target="../media/hdphoto1.wdp"/><Relationship Id="rId15" Type="http://schemas.openxmlformats.org/officeDocument/2006/relationships/image" Target="../media/image10.png"/><Relationship Id="rId10" Type="http://schemas.openxmlformats.org/officeDocument/2006/relationships/image" Target="../media/image6.png"/><Relationship Id="rId19" Type="http://schemas.openxmlformats.org/officeDocument/2006/relationships/image" Target="../media/image13.png"/><Relationship Id="rId4" Type="http://schemas.openxmlformats.org/officeDocument/2006/relationships/image" Target="../media/image2.png"/><Relationship Id="rId9" Type="http://schemas.openxmlformats.org/officeDocument/2006/relationships/image" Target="../media/image5.png"/><Relationship Id="rId14"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2F2F2"/>
        </a:solidFill>
        <a:effectLst/>
      </p:bgPr>
    </p:bg>
    <p:spTree>
      <p:nvGrpSpPr>
        <p:cNvPr id="1" name=""/>
        <p:cNvGrpSpPr/>
        <p:nvPr/>
      </p:nvGrpSpPr>
      <p:grpSpPr>
        <a:xfrm>
          <a:off x="0" y="0"/>
          <a:ext cx="0" cy="0"/>
          <a:chOff x="0" y="0"/>
          <a:chExt cx="0" cy="0"/>
        </a:xfrm>
      </p:grpSpPr>
      <p:sp>
        <p:nvSpPr>
          <p:cNvPr id="50" name="CustomShape 7"/>
          <p:cNvSpPr/>
          <p:nvPr/>
        </p:nvSpPr>
        <p:spPr>
          <a:xfrm>
            <a:off x="141480" y="125481"/>
            <a:ext cx="4044600" cy="747720"/>
          </a:xfrm>
          <a:prstGeom prst="roundRect">
            <a:avLst>
              <a:gd name="adj" fmla="val 16667"/>
            </a:avLst>
          </a:prstGeom>
          <a:solidFill>
            <a:schemeClr val="tx2">
              <a:lumMod val="25000"/>
              <a:lumOff val="75000"/>
            </a:schemeClr>
          </a:solidFill>
          <a:ln w="25400">
            <a:round/>
          </a:ln>
        </p:spPr>
        <p:style>
          <a:lnRef idx="0">
            <a:scrgbClr r="0" g="0" b="0"/>
          </a:lnRef>
          <a:fillRef idx="0">
            <a:scrgbClr r="0" g="0" b="0"/>
          </a:fillRef>
          <a:effectRef idx="0">
            <a:scrgbClr r="0" g="0" b="0"/>
          </a:effectRef>
          <a:fontRef idx="minor"/>
        </p:style>
        <p:txBody>
          <a:bodyPr lIns="36720" tIns="36720" rIns="36720" bIns="36720">
            <a:noAutofit/>
          </a:bodyPr>
          <a:lstStyle/>
          <a:p>
            <a:pPr>
              <a:lnSpc>
                <a:spcPct val="100000"/>
              </a:lnSpc>
              <a:tabLst>
                <a:tab pos="0" algn="l"/>
              </a:tabLst>
            </a:pPr>
            <a:r>
              <a:rPr lang="en-GB" sz="1800" b="0" strike="noStrike" spc="-1" dirty="0">
                <a:solidFill>
                  <a:srgbClr val="000000"/>
                </a:solidFill>
                <a:latin typeface="Calibri"/>
                <a:ea typeface="DejaVu Sans"/>
              </a:rPr>
              <a:t>Curriculum Newsletter 2025-26</a:t>
            </a:r>
          </a:p>
          <a:p>
            <a:pPr>
              <a:lnSpc>
                <a:spcPct val="100000"/>
              </a:lnSpc>
              <a:tabLst>
                <a:tab pos="0" algn="l"/>
              </a:tabLst>
            </a:pPr>
            <a:r>
              <a:rPr lang="en-GB" b="1" spc="-1" dirty="0">
                <a:solidFill>
                  <a:srgbClr val="000000"/>
                </a:solidFill>
                <a:latin typeface="Calibri"/>
              </a:rPr>
              <a:t>Class:  Willow      Term</a:t>
            </a:r>
            <a:r>
              <a:rPr lang="en-GB" b="1" spc="-1">
                <a:solidFill>
                  <a:srgbClr val="000000"/>
                </a:solidFill>
                <a:latin typeface="Calibri"/>
              </a:rPr>
              <a:t>: Summer </a:t>
            </a:r>
            <a:r>
              <a:rPr lang="en-GB" b="1" spc="-1" dirty="0">
                <a:solidFill>
                  <a:srgbClr val="000000"/>
                </a:solidFill>
                <a:latin typeface="Calibri"/>
              </a:rPr>
              <a:t>2</a:t>
            </a:r>
            <a:endParaRPr lang="en-GB" sz="1800" b="1" strike="noStrike" spc="-1" dirty="0">
              <a:latin typeface="Arial"/>
            </a:endParaRPr>
          </a:p>
        </p:txBody>
      </p:sp>
      <p:sp>
        <p:nvSpPr>
          <p:cNvPr id="80" name="CustomShape 26"/>
          <p:cNvSpPr/>
          <p:nvPr/>
        </p:nvSpPr>
        <p:spPr>
          <a:xfrm>
            <a:off x="4330800" y="1607040"/>
            <a:ext cx="3989520" cy="1765440"/>
          </a:xfrm>
          <a:prstGeom prst="rect">
            <a:avLst/>
          </a:prstGeom>
          <a:noFill/>
          <a:ln w="0">
            <a:noFill/>
          </a:ln>
        </p:spPr>
        <p:style>
          <a:lnRef idx="0">
            <a:scrgbClr r="0" g="0" b="0"/>
          </a:lnRef>
          <a:fillRef idx="0">
            <a:scrgbClr r="0" g="0" b="0"/>
          </a:fillRef>
          <a:effectRef idx="0">
            <a:scrgbClr r="0" g="0" b="0"/>
          </a:effectRef>
          <a:fontRef idx="minor"/>
        </p:style>
        <p:txBody>
          <a:bodyPr/>
          <a:lstStyle/>
          <a:p>
            <a:endParaRPr lang="en-US"/>
          </a:p>
        </p:txBody>
      </p:sp>
      <p:sp>
        <p:nvSpPr>
          <p:cNvPr id="52" name="CustomShape 9"/>
          <p:cNvSpPr/>
          <p:nvPr/>
        </p:nvSpPr>
        <p:spPr>
          <a:xfrm>
            <a:off x="8571035" y="574631"/>
            <a:ext cx="3549990" cy="1190606"/>
          </a:xfrm>
          <a:prstGeom prst="roundRect">
            <a:avLst>
              <a:gd name="adj" fmla="val 16667"/>
            </a:avLst>
          </a:prstGeom>
          <a:ln/>
        </p:spPr>
        <p:style>
          <a:lnRef idx="2">
            <a:schemeClr val="dk1"/>
          </a:lnRef>
          <a:fillRef idx="1">
            <a:schemeClr val="lt1"/>
          </a:fillRef>
          <a:effectRef idx="0">
            <a:schemeClr val="dk1"/>
          </a:effectRef>
          <a:fontRef idx="minor"/>
        </p:style>
        <p:txBody>
          <a:bodyPr/>
          <a:lstStyle/>
          <a:p>
            <a:r>
              <a:rPr lang="en-GB" sz="1400" dirty="0">
                <a:latin typeface="Twinkl Light" panose="02000000000000000000" pitchFamily="2" charset="0"/>
              </a:rPr>
              <a:t>This term, children will learn about rural and urban environments, locate London and Broadstone on a map, and compare key human and physical features.</a:t>
            </a:r>
            <a:endParaRPr lang="en-US" sz="1000" dirty="0">
              <a:latin typeface="Twinkl Light" panose="02000000000000000000" pitchFamily="2" charset="0"/>
              <a:cs typeface="Calibri" panose="020F0502020204030204" pitchFamily="34" charset="0"/>
            </a:endParaRPr>
          </a:p>
        </p:txBody>
      </p:sp>
      <p:sp>
        <p:nvSpPr>
          <p:cNvPr id="60" name="CustomShape 17"/>
          <p:cNvSpPr/>
          <p:nvPr/>
        </p:nvSpPr>
        <p:spPr>
          <a:xfrm>
            <a:off x="8572221" y="125481"/>
            <a:ext cx="3542902" cy="510556"/>
          </a:xfrm>
          <a:prstGeom prst="roundRect">
            <a:avLst>
              <a:gd name="adj" fmla="val 16667"/>
            </a:avLst>
          </a:prstGeom>
          <a:solidFill>
            <a:schemeClr val="accent6">
              <a:lumMod val="20000"/>
              <a:lumOff val="80000"/>
            </a:schemeClr>
          </a:solid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en-GB" sz="1800" b="0" strike="noStrike" spc="-1" dirty="0">
                <a:solidFill>
                  <a:srgbClr val="000000"/>
                </a:solidFill>
                <a:latin typeface="Aptos"/>
                <a:ea typeface="DejaVu Sans"/>
              </a:rPr>
              <a:t>Being a </a:t>
            </a:r>
            <a:r>
              <a:rPr lang="en-GB" spc="-1" dirty="0">
                <a:solidFill>
                  <a:srgbClr val="000000"/>
                </a:solidFill>
                <a:latin typeface="Aptos"/>
                <a:ea typeface="DejaVu Sans"/>
              </a:rPr>
              <a:t>Geographer </a:t>
            </a:r>
            <a:endParaRPr lang="en-GB" sz="1800" b="0" strike="noStrike" spc="-1" dirty="0">
              <a:latin typeface="Arial"/>
            </a:endParaRPr>
          </a:p>
        </p:txBody>
      </p:sp>
      <p:pic>
        <p:nvPicPr>
          <p:cNvPr id="13" name="Picture 12" descr="Venn diagram, circle&#10;&#10;Description automatically generated with medium confidence">
            <a:extLst>
              <a:ext uri="{FF2B5EF4-FFF2-40B4-BE49-F238E27FC236}">
                <a16:creationId xmlns:a16="http://schemas.microsoft.com/office/drawing/2014/main" id="{78806791-E51D-8240-6CB0-C5E5D28C35CA}"/>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689087" y="171830"/>
            <a:ext cx="356715" cy="353859"/>
          </a:xfrm>
          <a:prstGeom prst="rect">
            <a:avLst/>
          </a:prstGeom>
          <a:noFill/>
          <a:ln>
            <a:noFill/>
          </a:ln>
        </p:spPr>
      </p:pic>
      <p:grpSp>
        <p:nvGrpSpPr>
          <p:cNvPr id="20" name="Group 19">
            <a:extLst>
              <a:ext uri="{FF2B5EF4-FFF2-40B4-BE49-F238E27FC236}">
                <a16:creationId xmlns:a16="http://schemas.microsoft.com/office/drawing/2014/main" id="{D6C4760E-0599-23C8-0E80-6C3AA5BD334E}"/>
              </a:ext>
            </a:extLst>
          </p:cNvPr>
          <p:cNvGrpSpPr/>
          <p:nvPr/>
        </p:nvGrpSpPr>
        <p:grpSpPr>
          <a:xfrm>
            <a:off x="8571035" y="1725272"/>
            <a:ext cx="3548572" cy="1796383"/>
            <a:chOff x="4392801" y="4081154"/>
            <a:chExt cx="4320881" cy="1330024"/>
          </a:xfrm>
        </p:grpSpPr>
        <p:grpSp>
          <p:nvGrpSpPr>
            <p:cNvPr id="15" name="Group 14">
              <a:extLst>
                <a:ext uri="{FF2B5EF4-FFF2-40B4-BE49-F238E27FC236}">
                  <a16:creationId xmlns:a16="http://schemas.microsoft.com/office/drawing/2014/main" id="{D88626A6-04E7-5BBC-184B-259E1CA11338}"/>
                </a:ext>
              </a:extLst>
            </p:cNvPr>
            <p:cNvGrpSpPr/>
            <p:nvPr/>
          </p:nvGrpSpPr>
          <p:grpSpPr>
            <a:xfrm>
              <a:off x="4392801" y="4081154"/>
              <a:ext cx="4320881" cy="1330024"/>
              <a:chOff x="8773721" y="3728863"/>
              <a:chExt cx="3255840" cy="1330024"/>
            </a:xfrm>
          </p:grpSpPr>
          <p:sp>
            <p:nvSpPr>
              <p:cNvPr id="16" name="CustomShape 12">
                <a:extLst>
                  <a:ext uri="{FF2B5EF4-FFF2-40B4-BE49-F238E27FC236}">
                    <a16:creationId xmlns:a16="http://schemas.microsoft.com/office/drawing/2014/main" id="{19B17687-73C8-067A-E31D-3DC63A5122B9}"/>
                  </a:ext>
                </a:extLst>
              </p:cNvPr>
              <p:cNvSpPr/>
              <p:nvPr/>
            </p:nvSpPr>
            <p:spPr>
              <a:xfrm>
                <a:off x="8773721" y="4105043"/>
                <a:ext cx="3246840" cy="953844"/>
              </a:xfrm>
              <a:prstGeom prst="roundRect">
                <a:avLst>
                  <a:gd name="adj" fmla="val 16667"/>
                </a:avLst>
              </a:prstGeom>
              <a:ln/>
            </p:spPr>
            <p:style>
              <a:lnRef idx="2">
                <a:schemeClr val="dk1"/>
              </a:lnRef>
              <a:fillRef idx="1">
                <a:schemeClr val="lt1"/>
              </a:fillRef>
              <a:effectRef idx="0">
                <a:schemeClr val="dk1"/>
              </a:effectRef>
              <a:fontRef idx="minor"/>
            </p:style>
            <p:txBody>
              <a:bodyPr lIns="90000" tIns="45000" rIns="90000" bIns="45000">
                <a:noAutofit/>
              </a:bodyPr>
              <a:lstStyle/>
              <a:p>
                <a:r>
                  <a:rPr lang="en-GB" sz="1200" dirty="0">
                    <a:latin typeface="Twinkl Light" panose="02000000000000000000" pitchFamily="2" charset="0"/>
                  </a:rPr>
                  <a:t>This term, children will learn about structures, exploring how they are built and what makes them strong and stable. They will identify natural and man-made structures, investigate materials, and design and build their own models using simple joining techniques.</a:t>
                </a:r>
                <a:endParaRPr lang="en-GB" sz="900" b="0" strike="noStrike" spc="-1" dirty="0">
                  <a:latin typeface="Twinkl Light" panose="02000000000000000000" pitchFamily="2" charset="0"/>
                  <a:cs typeface="Calibri" panose="020F0502020204030204" pitchFamily="34" charset="0"/>
                </a:endParaRPr>
              </a:p>
            </p:txBody>
          </p:sp>
          <p:sp>
            <p:nvSpPr>
              <p:cNvPr id="17" name="CustomShape 14">
                <a:extLst>
                  <a:ext uri="{FF2B5EF4-FFF2-40B4-BE49-F238E27FC236}">
                    <a16:creationId xmlns:a16="http://schemas.microsoft.com/office/drawing/2014/main" id="{84A12F91-71F3-38FC-847D-51E740E2FFC5}"/>
                  </a:ext>
                </a:extLst>
              </p:cNvPr>
              <p:cNvSpPr/>
              <p:nvPr/>
            </p:nvSpPr>
            <p:spPr>
              <a:xfrm>
                <a:off x="8773721" y="3728863"/>
                <a:ext cx="3255840" cy="413273"/>
              </a:xfrm>
              <a:prstGeom prst="roundRect">
                <a:avLst>
                  <a:gd name="adj" fmla="val 16667"/>
                </a:avLst>
              </a:prstGeom>
              <a:solidFill>
                <a:srgbClr val="FFDE75"/>
              </a:solid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en-GB" sz="1800" b="0" strike="noStrike" spc="-1" dirty="0">
                    <a:solidFill>
                      <a:srgbClr val="000000"/>
                    </a:solidFill>
                    <a:latin typeface="Aptos"/>
                    <a:ea typeface="DejaVu Sans"/>
                  </a:rPr>
                  <a:t>Being </a:t>
                </a:r>
                <a:r>
                  <a:rPr lang="en-GB" spc="-1" dirty="0">
                    <a:solidFill>
                      <a:srgbClr val="000000"/>
                    </a:solidFill>
                    <a:latin typeface="Aptos"/>
                    <a:ea typeface="DejaVu Sans"/>
                  </a:rPr>
                  <a:t>a Designer</a:t>
                </a:r>
                <a:endParaRPr lang="en-GB" sz="1800" b="0" strike="noStrike" spc="-1" dirty="0">
                  <a:latin typeface="Arial"/>
                </a:endParaRPr>
              </a:p>
            </p:txBody>
          </p:sp>
        </p:grpSp>
        <p:pic>
          <p:nvPicPr>
            <p:cNvPr id="19" name="Picture 18">
              <a:extLst>
                <a:ext uri="{FF2B5EF4-FFF2-40B4-BE49-F238E27FC236}">
                  <a16:creationId xmlns:a16="http://schemas.microsoft.com/office/drawing/2014/main" id="{5AFE5A63-5C3C-6EC9-89A0-30C06C638978}"/>
                </a:ext>
              </a:extLst>
            </p:cNvPr>
            <p:cNvPicPr>
              <a:picLocks noChangeAspect="1"/>
            </p:cNvPicPr>
            <p:nvPr/>
          </p:nvPicPr>
          <p:blipFill>
            <a:blip r:embed="rId4">
              <a:extLst>
                <a:ext uri="{BEBA8EAE-BF5A-486C-A8C5-ECC9F3942E4B}">
                  <a14:imgProps xmlns:a14="http://schemas.microsoft.com/office/drawing/2010/main">
                    <a14:imgLayer r:embed="rId5">
                      <a14:imgEffect>
                        <a14:backgroundRemoval t="7500" b="90000" l="5189" r="92925">
                          <a14:foregroundMark x1="11792" y1="26875" x2="11792" y2="26875"/>
                          <a14:foregroundMark x1="23113" y1="13750" x2="8491" y2="50000"/>
                          <a14:foregroundMark x1="8962" y1="24375" x2="8491" y2="41250"/>
                          <a14:foregroundMark x1="34434" y1="7500" x2="54717" y2="26250"/>
                          <a14:foregroundMark x1="90566" y1="31250" x2="90566" y2="61250"/>
                          <a14:foregroundMark x1="66509" y1="87500" x2="50943" y2="89375"/>
                          <a14:foregroundMark x1="33491" y1="60625" x2="44811" y2="78750"/>
                          <a14:foregroundMark x1="84906" y1="39375" x2="80189" y2="50625"/>
                          <a14:foregroundMark x1="91509" y1="30000" x2="92925" y2="60000"/>
                          <a14:foregroundMark x1="5660" y1="33750" x2="5189" y2="42500"/>
                          <a14:foregroundMark x1="46226" y1="11250" x2="62264" y2="20000"/>
                        </a14:backgroundRemoval>
                      </a14:imgEffect>
                    </a14:imgLayer>
                  </a14:imgProps>
                </a:ext>
                <a:ext uri="{28A0092B-C50C-407E-A947-70E740481C1C}">
                  <a14:useLocalDpi xmlns:a14="http://schemas.microsoft.com/office/drawing/2010/main" val="0"/>
                </a:ext>
              </a:extLst>
            </a:blip>
            <a:srcRect/>
            <a:stretch>
              <a:fillRect/>
            </a:stretch>
          </p:blipFill>
          <p:spPr bwMode="auto">
            <a:xfrm>
              <a:off x="8200363" y="4113814"/>
              <a:ext cx="439203" cy="343519"/>
            </a:xfrm>
            <a:prstGeom prst="rect">
              <a:avLst/>
            </a:prstGeom>
            <a:noFill/>
            <a:ln>
              <a:noFill/>
            </a:ln>
          </p:spPr>
        </p:pic>
      </p:grpSp>
      <p:grpSp>
        <p:nvGrpSpPr>
          <p:cNvPr id="22" name="Group 21">
            <a:extLst>
              <a:ext uri="{FF2B5EF4-FFF2-40B4-BE49-F238E27FC236}">
                <a16:creationId xmlns:a16="http://schemas.microsoft.com/office/drawing/2014/main" id="{37BAFBE8-48EA-76B3-7BC8-15D8B14184BE}"/>
              </a:ext>
            </a:extLst>
          </p:cNvPr>
          <p:cNvGrpSpPr/>
          <p:nvPr/>
        </p:nvGrpSpPr>
        <p:grpSpPr>
          <a:xfrm>
            <a:off x="4340561" y="2093613"/>
            <a:ext cx="4114440" cy="1784964"/>
            <a:chOff x="4353559" y="169656"/>
            <a:chExt cx="4341210" cy="1784964"/>
          </a:xfrm>
        </p:grpSpPr>
        <p:grpSp>
          <p:nvGrpSpPr>
            <p:cNvPr id="11" name="Group 10">
              <a:extLst>
                <a:ext uri="{FF2B5EF4-FFF2-40B4-BE49-F238E27FC236}">
                  <a16:creationId xmlns:a16="http://schemas.microsoft.com/office/drawing/2014/main" id="{D5925FA5-0BFA-1722-E512-DFE7D046F19C}"/>
                </a:ext>
              </a:extLst>
            </p:cNvPr>
            <p:cNvGrpSpPr/>
            <p:nvPr/>
          </p:nvGrpSpPr>
          <p:grpSpPr>
            <a:xfrm>
              <a:off x="4353559" y="169656"/>
              <a:ext cx="4341210" cy="1784964"/>
              <a:chOff x="4285440" y="3297240"/>
              <a:chExt cx="4341210" cy="1784964"/>
            </a:xfrm>
          </p:grpSpPr>
          <p:sp>
            <p:nvSpPr>
              <p:cNvPr id="51" name="CustomShape 8"/>
              <p:cNvSpPr/>
              <p:nvPr/>
            </p:nvSpPr>
            <p:spPr>
              <a:xfrm>
                <a:off x="4308090" y="3697284"/>
                <a:ext cx="4318560" cy="1384920"/>
              </a:xfrm>
              <a:prstGeom prst="roundRect">
                <a:avLst>
                  <a:gd name="adj" fmla="val 16667"/>
                </a:avLst>
              </a:prstGeom>
              <a:ln/>
            </p:spPr>
            <p:style>
              <a:lnRef idx="2">
                <a:schemeClr val="dk1"/>
              </a:lnRef>
              <a:fillRef idx="1">
                <a:schemeClr val="lt1"/>
              </a:fillRef>
              <a:effectRef idx="0">
                <a:schemeClr val="dk1"/>
              </a:effectRef>
              <a:fontRef idx="minor"/>
            </p:style>
            <p:txBody>
              <a:bodyPr/>
              <a:lstStyle/>
              <a:p>
                <a:r>
                  <a:rPr lang="en-GB" sz="1400" dirty="0">
                    <a:latin typeface="Twinkl Light" panose="02000000000000000000" pitchFamily="2" charset="0"/>
                  </a:rPr>
                  <a:t>This term, children will learn about plants, identifying their parts and naming a variety of common flowers and trees. They will explore the differences between deciduous and evergreen trees and compare and group plants based on their features.</a:t>
                </a:r>
                <a:endParaRPr lang="en-US" sz="1400" dirty="0">
                  <a:latin typeface="Twinkl Light" panose="02000000000000000000" pitchFamily="2" charset="0"/>
                  <a:cs typeface="Calibri" panose="020F0502020204030204" pitchFamily="34" charset="0"/>
                </a:endParaRPr>
              </a:p>
            </p:txBody>
          </p:sp>
          <p:sp>
            <p:nvSpPr>
              <p:cNvPr id="63" name="CustomShape 20"/>
              <p:cNvSpPr/>
              <p:nvPr/>
            </p:nvSpPr>
            <p:spPr>
              <a:xfrm>
                <a:off x="4285440" y="3297240"/>
                <a:ext cx="4327200" cy="451080"/>
              </a:xfrm>
              <a:prstGeom prst="roundRect">
                <a:avLst>
                  <a:gd name="adj" fmla="val 16667"/>
                </a:avLst>
              </a:prstGeom>
              <a:solidFill>
                <a:schemeClr val="accent2">
                  <a:lumMod val="60000"/>
                  <a:lumOff val="40000"/>
                </a:schemeClr>
              </a:solid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en-GB" sz="1800" b="0" strike="noStrike" spc="-1" dirty="0">
                    <a:solidFill>
                      <a:srgbClr val="000000"/>
                    </a:solidFill>
                    <a:latin typeface="Aptos"/>
                    <a:ea typeface="DejaVu Sans"/>
                  </a:rPr>
                  <a:t>Being a </a:t>
                </a:r>
                <a:r>
                  <a:rPr lang="en-GB" spc="-1" dirty="0">
                    <a:solidFill>
                      <a:srgbClr val="000000"/>
                    </a:solidFill>
                    <a:latin typeface="Aptos"/>
                    <a:ea typeface="DejaVu Sans"/>
                  </a:rPr>
                  <a:t>Scientist</a:t>
                </a:r>
                <a:endParaRPr lang="en-GB" sz="1800" b="0" strike="noStrike" spc="-1" dirty="0">
                  <a:latin typeface="Arial"/>
                </a:endParaRPr>
              </a:p>
            </p:txBody>
          </p:sp>
        </p:grpSp>
        <p:pic>
          <p:nvPicPr>
            <p:cNvPr id="21" name="Picture 20" descr="A picture containing text&#10;&#10;Description automatically generated">
              <a:extLst>
                <a:ext uri="{FF2B5EF4-FFF2-40B4-BE49-F238E27FC236}">
                  <a16:creationId xmlns:a16="http://schemas.microsoft.com/office/drawing/2014/main" id="{DCFCE923-361A-B5C4-FE5F-C0C0B06157C7}"/>
                </a:ext>
              </a:extLst>
            </p:cNvPr>
            <p:cNvPicPr>
              <a:picLocks/>
            </p:cNvPicPr>
            <p:nvPr/>
          </p:nvPicPr>
          <p:blipFill>
            <a:blip r:embed="rId6">
              <a:extLst>
                <a:ext uri="{BEBA8EAE-BF5A-486C-A8C5-ECC9F3942E4B}">
                  <a14:imgProps xmlns:a14="http://schemas.microsoft.com/office/drawing/2010/main">
                    <a14:imgLayer r:embed="rId7">
                      <a14:imgEffect>
                        <a14:backgroundRemoval t="9630" b="97778" l="10000" r="92667">
                          <a14:foregroundMark x1="32000" y1="80741" x2="32000" y2="80741"/>
                          <a14:foregroundMark x1="19333" y1="94074" x2="19333" y2="94074"/>
                          <a14:foregroundMark x1="83333" y1="30370" x2="83333" y2="40741"/>
                          <a14:foregroundMark x1="92667" y1="38519" x2="92667" y2="38519"/>
                          <a14:foregroundMark x1="64000" y1="9630" x2="64000" y2="9630"/>
                          <a14:foregroundMark x1="18667" y1="97778" x2="18667" y2="97778"/>
                          <a14:foregroundMark x1="84000" y1="29630" x2="84000" y2="40741"/>
                          <a14:foregroundMark x1="54000" y1="17037" x2="56667" y2="22222"/>
                        </a14:backgroundRemoval>
                      </a14:imgEffect>
                    </a14:imgLayer>
                  </a14:imgProps>
                </a:ext>
                <a:ext uri="{28A0092B-C50C-407E-A947-70E740481C1C}">
                  <a14:useLocalDpi xmlns:a14="http://schemas.microsoft.com/office/drawing/2010/main" val="0"/>
                </a:ext>
              </a:extLst>
            </a:blip>
            <a:srcRect/>
            <a:stretch>
              <a:fillRect/>
            </a:stretch>
          </p:blipFill>
          <p:spPr bwMode="auto">
            <a:xfrm>
              <a:off x="8102850" y="196035"/>
              <a:ext cx="489029" cy="373665"/>
            </a:xfrm>
            <a:prstGeom prst="rect">
              <a:avLst/>
            </a:prstGeom>
            <a:noFill/>
            <a:ln>
              <a:noFill/>
            </a:ln>
          </p:spPr>
        </p:pic>
      </p:grpSp>
      <p:grpSp>
        <p:nvGrpSpPr>
          <p:cNvPr id="25" name="Group 24">
            <a:extLst>
              <a:ext uri="{FF2B5EF4-FFF2-40B4-BE49-F238E27FC236}">
                <a16:creationId xmlns:a16="http://schemas.microsoft.com/office/drawing/2014/main" id="{D42562C4-B6C9-7138-5CAA-90748F5C668A}"/>
              </a:ext>
            </a:extLst>
          </p:cNvPr>
          <p:cNvGrpSpPr/>
          <p:nvPr/>
        </p:nvGrpSpPr>
        <p:grpSpPr>
          <a:xfrm>
            <a:off x="8932843" y="5084091"/>
            <a:ext cx="3098497" cy="1648426"/>
            <a:chOff x="8862841" y="5243211"/>
            <a:chExt cx="3255840" cy="1662588"/>
          </a:xfrm>
        </p:grpSpPr>
        <p:grpSp>
          <p:nvGrpSpPr>
            <p:cNvPr id="23" name="Group 22">
              <a:extLst>
                <a:ext uri="{FF2B5EF4-FFF2-40B4-BE49-F238E27FC236}">
                  <a16:creationId xmlns:a16="http://schemas.microsoft.com/office/drawing/2014/main" id="{D5D37A79-9390-FCCF-4BA3-A0D11A2E7B80}"/>
                </a:ext>
              </a:extLst>
            </p:cNvPr>
            <p:cNvGrpSpPr/>
            <p:nvPr/>
          </p:nvGrpSpPr>
          <p:grpSpPr>
            <a:xfrm>
              <a:off x="8862841" y="5243211"/>
              <a:ext cx="3255840" cy="1662588"/>
              <a:chOff x="9726840" y="4915139"/>
              <a:chExt cx="2262960" cy="1662588"/>
            </a:xfrm>
          </p:grpSpPr>
          <p:sp>
            <p:nvSpPr>
              <p:cNvPr id="64" name="CustomShape 21"/>
              <p:cNvSpPr/>
              <p:nvPr/>
            </p:nvSpPr>
            <p:spPr>
              <a:xfrm>
                <a:off x="9726840" y="5328791"/>
                <a:ext cx="2262960" cy="1248936"/>
              </a:xfrm>
              <a:prstGeom prst="roundRect">
                <a:avLst>
                  <a:gd name="adj" fmla="val 16667"/>
                </a:avLst>
              </a:prstGeom>
              <a:ln/>
            </p:spPr>
            <p:style>
              <a:lnRef idx="2">
                <a:schemeClr val="dk1"/>
              </a:lnRef>
              <a:fillRef idx="1">
                <a:schemeClr val="lt1"/>
              </a:fillRef>
              <a:effectRef idx="0">
                <a:schemeClr val="dk1"/>
              </a:effectRef>
              <a:fontRef idx="minor"/>
            </p:style>
            <p:txBody>
              <a:bodyPr/>
              <a:lstStyle/>
              <a:p>
                <a:r>
                  <a:rPr lang="en-GB" sz="1050" dirty="0">
                    <a:latin typeface="Twinkl Light" panose="02000000000000000000" pitchFamily="2" charset="0"/>
                  </a:rPr>
                  <a:t>This term, children will learn how to label, sort and group objects in different ways. They will explore object properties, compare groups, and record what they find, beginning to understand how grouping helps us organise information, including on computers.</a:t>
                </a:r>
                <a:endParaRPr lang="en-US" sz="700" dirty="0">
                  <a:latin typeface="Twinkl Light" panose="02000000000000000000" pitchFamily="2" charset="0"/>
                  <a:cs typeface="Calibri" panose="020F0502020204030204" pitchFamily="34" charset="0"/>
                </a:endParaRPr>
              </a:p>
            </p:txBody>
          </p:sp>
          <p:sp>
            <p:nvSpPr>
              <p:cNvPr id="65" name="CustomShape 22"/>
              <p:cNvSpPr/>
              <p:nvPr/>
            </p:nvSpPr>
            <p:spPr>
              <a:xfrm>
                <a:off x="9726840" y="4915139"/>
                <a:ext cx="2262960" cy="451080"/>
              </a:xfrm>
              <a:prstGeom prst="roundRect">
                <a:avLst>
                  <a:gd name="adj" fmla="val 16667"/>
                </a:avLst>
              </a:prstGeom>
              <a:solidFill>
                <a:srgbClr val="D6BBEB"/>
              </a:solid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nSpc>
                    <a:spcPct val="100000"/>
                  </a:lnSpc>
                </a:pPr>
                <a:r>
                  <a:rPr lang="en-GB" sz="1600" b="0" strike="noStrike" spc="-1" dirty="0">
                    <a:solidFill>
                      <a:srgbClr val="000000"/>
                    </a:solidFill>
                    <a:latin typeface="Aptos"/>
                    <a:ea typeface="DejaVu Sans"/>
                  </a:rPr>
                  <a:t>    Being a Computer </a:t>
                </a:r>
                <a:r>
                  <a:rPr lang="en-GB" sz="1600" spc="-1" dirty="0">
                    <a:solidFill>
                      <a:srgbClr val="000000"/>
                    </a:solidFill>
                    <a:latin typeface="Aptos"/>
                    <a:ea typeface="DejaVu Sans"/>
                  </a:rPr>
                  <a:t>S</a:t>
                </a:r>
                <a:r>
                  <a:rPr lang="en-GB" sz="1600" b="0" strike="noStrike" spc="-1" dirty="0">
                    <a:solidFill>
                      <a:srgbClr val="000000"/>
                    </a:solidFill>
                    <a:latin typeface="Aptos"/>
                    <a:ea typeface="DejaVu Sans"/>
                  </a:rPr>
                  <a:t>cientist</a:t>
                </a:r>
                <a:endParaRPr lang="en-GB" sz="1600" b="0" strike="noStrike" spc="-1" dirty="0">
                  <a:latin typeface="Arial"/>
                </a:endParaRPr>
              </a:p>
            </p:txBody>
          </p:sp>
        </p:grpSp>
        <p:pic>
          <p:nvPicPr>
            <p:cNvPr id="24" name="Picture 23" descr="A picture containing text, monitor, electronics, person&#10;&#10;Description automatically generated">
              <a:extLst>
                <a:ext uri="{FF2B5EF4-FFF2-40B4-BE49-F238E27FC236}">
                  <a16:creationId xmlns:a16="http://schemas.microsoft.com/office/drawing/2014/main" id="{00CCB68A-CAA8-B3B8-04CE-6D0C4FDD3447}"/>
                </a:ext>
              </a:extLst>
            </p:cNvPr>
            <p:cNvPicPr>
              <a:picLocks/>
            </p:cNvPicPr>
            <p:nvPr/>
          </p:nvPicPr>
          <p:blipFill>
            <a:blip r:embed="rId8">
              <a:extLst>
                <a:ext uri="{28A0092B-C50C-407E-A947-70E740481C1C}">
                  <a14:useLocalDpi xmlns:a14="http://schemas.microsoft.com/office/drawing/2010/main" val="0"/>
                </a:ext>
              </a:extLst>
            </a:blip>
            <a:srcRect/>
            <a:stretch>
              <a:fillRect/>
            </a:stretch>
          </p:blipFill>
          <p:spPr bwMode="auto">
            <a:xfrm>
              <a:off x="11760358" y="5290796"/>
              <a:ext cx="308068" cy="340608"/>
            </a:xfrm>
            <a:prstGeom prst="rect">
              <a:avLst/>
            </a:prstGeom>
            <a:noFill/>
            <a:ln>
              <a:noFill/>
            </a:ln>
          </p:spPr>
        </p:pic>
      </p:grpSp>
      <p:pic>
        <p:nvPicPr>
          <p:cNvPr id="27" name="Picture 26" descr="A yellow acorn with white text&#10;&#10;AI-generated content may be incorrect.">
            <a:extLst>
              <a:ext uri="{FF2B5EF4-FFF2-40B4-BE49-F238E27FC236}">
                <a16:creationId xmlns:a16="http://schemas.microsoft.com/office/drawing/2014/main" id="{2D04608C-C754-E666-8B32-C98C8A5A2000}"/>
              </a:ext>
            </a:extLst>
          </p:cNvPr>
          <p:cNvPicPr>
            <a:picLocks noChangeAspect="1"/>
          </p:cNvPicPr>
          <p:nvPr/>
        </p:nvPicPr>
        <p:blipFill>
          <a:blip r:embed="rId9">
            <a:extLst>
              <a:ext uri="{28A0092B-C50C-407E-A947-70E740481C1C}">
                <a14:useLocalDpi xmlns:a14="http://schemas.microsoft.com/office/drawing/2010/main" val="0"/>
              </a:ext>
            </a:extLst>
          </a:blip>
          <a:srcRect l="7493" r="8852"/>
          <a:stretch>
            <a:fillRect/>
          </a:stretch>
        </p:blipFill>
        <p:spPr>
          <a:xfrm>
            <a:off x="3429815" y="208795"/>
            <a:ext cx="647954" cy="570732"/>
          </a:xfrm>
          <a:prstGeom prst="rect">
            <a:avLst/>
          </a:prstGeom>
        </p:spPr>
      </p:pic>
      <p:grpSp>
        <p:nvGrpSpPr>
          <p:cNvPr id="32" name="Group 31">
            <a:extLst>
              <a:ext uri="{FF2B5EF4-FFF2-40B4-BE49-F238E27FC236}">
                <a16:creationId xmlns:a16="http://schemas.microsoft.com/office/drawing/2014/main" id="{8B690751-26EF-5C47-FBC3-77811C048ECA}"/>
              </a:ext>
            </a:extLst>
          </p:cNvPr>
          <p:cNvGrpSpPr/>
          <p:nvPr/>
        </p:nvGrpSpPr>
        <p:grpSpPr>
          <a:xfrm>
            <a:off x="8572221" y="3589064"/>
            <a:ext cx="3549990" cy="1397200"/>
            <a:chOff x="8848803" y="4063165"/>
            <a:chExt cx="3255840" cy="1156214"/>
          </a:xfrm>
        </p:grpSpPr>
        <p:grpSp>
          <p:nvGrpSpPr>
            <p:cNvPr id="28" name="Group 27">
              <a:extLst>
                <a:ext uri="{FF2B5EF4-FFF2-40B4-BE49-F238E27FC236}">
                  <a16:creationId xmlns:a16="http://schemas.microsoft.com/office/drawing/2014/main" id="{E36C0803-139C-C098-234F-8B8C1AEB63B4}"/>
                </a:ext>
              </a:extLst>
            </p:cNvPr>
            <p:cNvGrpSpPr/>
            <p:nvPr/>
          </p:nvGrpSpPr>
          <p:grpSpPr>
            <a:xfrm>
              <a:off x="8848803" y="4063165"/>
              <a:ext cx="3255840" cy="1156214"/>
              <a:chOff x="8773721" y="3728864"/>
              <a:chExt cx="3255840" cy="1156214"/>
            </a:xfrm>
          </p:grpSpPr>
          <p:sp>
            <p:nvSpPr>
              <p:cNvPr id="29" name="CustomShape 12">
                <a:extLst>
                  <a:ext uri="{FF2B5EF4-FFF2-40B4-BE49-F238E27FC236}">
                    <a16:creationId xmlns:a16="http://schemas.microsoft.com/office/drawing/2014/main" id="{C9E8990B-5BCA-AF5D-CCD7-AD8AA6771E3C}"/>
                  </a:ext>
                </a:extLst>
              </p:cNvPr>
              <p:cNvSpPr/>
              <p:nvPr/>
            </p:nvSpPr>
            <p:spPr>
              <a:xfrm>
                <a:off x="8782721" y="4097398"/>
                <a:ext cx="3246840" cy="787680"/>
              </a:xfrm>
              <a:prstGeom prst="roundRect">
                <a:avLst>
                  <a:gd name="adj" fmla="val 16667"/>
                </a:avLst>
              </a:prstGeom>
              <a:ln/>
            </p:spPr>
            <p:style>
              <a:lnRef idx="2">
                <a:schemeClr val="dk1"/>
              </a:lnRef>
              <a:fillRef idx="1">
                <a:schemeClr val="lt1"/>
              </a:fillRef>
              <a:effectRef idx="0">
                <a:schemeClr val="dk1"/>
              </a:effectRef>
              <a:fontRef idx="minor"/>
            </p:style>
            <p:txBody>
              <a:bodyPr lIns="90000" tIns="45000" rIns="90000" bIns="45000">
                <a:noAutofit/>
              </a:bodyPr>
              <a:lstStyle/>
              <a:p>
                <a:r>
                  <a:rPr lang="en-GB" sz="1050" dirty="0">
                    <a:latin typeface="Twinkl Light" panose="02000000000000000000" pitchFamily="2" charset="0"/>
                  </a:rPr>
                  <a:t>This term, children will learn how to stay safe in different situations, at home and out and about. They will learn about trusted adults, understanding strangers, keeping personal information private, and who to go to for help.</a:t>
                </a:r>
                <a:endParaRPr lang="en-GB" sz="1050" b="0" strike="noStrike" spc="-1" dirty="0">
                  <a:latin typeface="Twinkl Light" panose="02000000000000000000" pitchFamily="2" charset="0"/>
                  <a:cs typeface="Calibri" panose="020F0502020204030204" pitchFamily="34" charset="0"/>
                </a:endParaRPr>
              </a:p>
            </p:txBody>
          </p:sp>
          <p:sp>
            <p:nvSpPr>
              <p:cNvPr id="30" name="CustomShape 14">
                <a:extLst>
                  <a:ext uri="{FF2B5EF4-FFF2-40B4-BE49-F238E27FC236}">
                    <a16:creationId xmlns:a16="http://schemas.microsoft.com/office/drawing/2014/main" id="{85224EBE-C17C-D2A6-6050-E4BE0D32D3F8}"/>
                  </a:ext>
                </a:extLst>
              </p:cNvPr>
              <p:cNvSpPr/>
              <p:nvPr/>
            </p:nvSpPr>
            <p:spPr>
              <a:xfrm>
                <a:off x="8773721" y="3728864"/>
                <a:ext cx="3255840" cy="399053"/>
              </a:xfrm>
              <a:prstGeom prst="roundRect">
                <a:avLst>
                  <a:gd name="adj" fmla="val 16667"/>
                </a:avLst>
              </a:prstGeom>
              <a:solidFill>
                <a:schemeClr val="accent3">
                  <a:lumMod val="40000"/>
                  <a:lumOff val="60000"/>
                </a:schemeClr>
              </a:solid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en-GB" sz="1800" b="0" strike="noStrike" spc="-1" dirty="0">
                    <a:solidFill>
                      <a:srgbClr val="000000"/>
                    </a:solidFill>
                    <a:latin typeface="Aptos"/>
                    <a:ea typeface="DejaVu Sans"/>
                  </a:rPr>
                  <a:t>Being a Citizen</a:t>
                </a:r>
                <a:endParaRPr lang="en-GB" sz="1800" b="0" strike="noStrike" spc="-1" dirty="0">
                  <a:latin typeface="Arial"/>
                </a:endParaRPr>
              </a:p>
            </p:txBody>
          </p:sp>
        </p:grpSp>
        <p:pic>
          <p:nvPicPr>
            <p:cNvPr id="31" name="Picture 30">
              <a:extLst>
                <a:ext uri="{FF2B5EF4-FFF2-40B4-BE49-F238E27FC236}">
                  <a16:creationId xmlns:a16="http://schemas.microsoft.com/office/drawing/2014/main" id="{7EC149D5-C4F0-9C2D-A3E6-B5A8DEBE1773}"/>
                </a:ext>
              </a:extLst>
            </p:cNvPr>
            <p:cNvPicPr>
              <a:picLocks noChangeAspect="1"/>
            </p:cNvPicPr>
            <p:nvPr/>
          </p:nvPicPr>
          <p:blipFill>
            <a:blip r:embed="rId10">
              <a:extLst>
                <a:ext uri="{BEBA8EAE-BF5A-486C-A8C5-ECC9F3942E4B}">
                  <a14:imgProps xmlns:a14="http://schemas.microsoft.com/office/drawing/2010/main">
                    <a14:imgLayer r:embed="rId11">
                      <a14:imgEffect>
                        <a14:backgroundRemoval t="1818" b="90000" l="6186" r="93814">
                          <a14:foregroundMark x1="23196" y1="23636" x2="23196" y2="23636"/>
                          <a14:foregroundMark x1="20619" y1="27273" x2="9278" y2="73636"/>
                          <a14:foregroundMark x1="30412" y1="18182" x2="66495" y2="16364"/>
                          <a14:foregroundMark x1="66495" y1="16364" x2="90722" y2="69091"/>
                          <a14:foregroundMark x1="90722" y1="69091" x2="91753" y2="81818"/>
                          <a14:foregroundMark x1="48969" y1="4545" x2="48969" y2="4545"/>
                          <a14:foregroundMark x1="93299" y1="77273" x2="93299" y2="77273"/>
                          <a14:foregroundMark x1="91753" y1="85455" x2="91753" y2="85455"/>
                          <a14:foregroundMark x1="93299" y1="81818" x2="93299" y2="81818"/>
                          <a14:foregroundMark x1="57732" y1="84545" x2="57732" y2="84545"/>
                          <a14:foregroundMark x1="61856" y1="86364" x2="61856" y2="86364"/>
                          <a14:foregroundMark x1="39175" y1="85455" x2="39175" y2="85455"/>
                          <a14:foregroundMark x1="37629" y1="84545" x2="24227" y2="82727"/>
                          <a14:foregroundMark x1="18041" y1="83636" x2="9278" y2="63636"/>
                          <a14:foregroundMark x1="7216" y1="63636" x2="6701" y2="77273"/>
                          <a14:foregroundMark x1="42268" y1="6364" x2="55670" y2="7273"/>
                          <a14:foregroundMark x1="52062" y1="3636" x2="52062" y2="3636"/>
                          <a14:foregroundMark x1="43814" y1="3636" x2="43814" y2="3636"/>
                          <a14:foregroundMark x1="45361" y1="4545" x2="45361" y2="4545"/>
                          <a14:foregroundMark x1="92268" y1="64545" x2="92268" y2="64545"/>
                          <a14:foregroundMark x1="90722" y1="57273" x2="93814" y2="83636"/>
                        </a14:backgroundRemoval>
                      </a14:imgEffect>
                    </a14:imgLayer>
                  </a14:imgProps>
                </a:ext>
                <a:ext uri="{28A0092B-C50C-407E-A947-70E740481C1C}">
                  <a14:useLocalDpi xmlns:a14="http://schemas.microsoft.com/office/drawing/2010/main" val="0"/>
                </a:ext>
              </a:extLst>
            </a:blip>
            <a:srcRect/>
            <a:stretch>
              <a:fillRect/>
            </a:stretch>
          </p:blipFill>
          <p:spPr bwMode="auto">
            <a:xfrm>
              <a:off x="11602843" y="4181688"/>
              <a:ext cx="440718" cy="250011"/>
            </a:xfrm>
            <a:prstGeom prst="rect">
              <a:avLst/>
            </a:prstGeom>
            <a:noFill/>
            <a:ln>
              <a:noFill/>
            </a:ln>
          </p:spPr>
        </p:pic>
      </p:grpSp>
      <p:grpSp>
        <p:nvGrpSpPr>
          <p:cNvPr id="34" name="Group 33">
            <a:extLst>
              <a:ext uri="{FF2B5EF4-FFF2-40B4-BE49-F238E27FC236}">
                <a16:creationId xmlns:a16="http://schemas.microsoft.com/office/drawing/2014/main" id="{FDC7C66F-9477-F22D-AA95-09E6CFF4DCAC}"/>
              </a:ext>
            </a:extLst>
          </p:cNvPr>
          <p:cNvGrpSpPr/>
          <p:nvPr/>
        </p:nvGrpSpPr>
        <p:grpSpPr>
          <a:xfrm>
            <a:off x="4346933" y="131341"/>
            <a:ext cx="4108068" cy="1954128"/>
            <a:chOff x="8640548" y="133301"/>
            <a:chExt cx="3487366" cy="2183691"/>
          </a:xfrm>
        </p:grpSpPr>
        <p:grpSp>
          <p:nvGrpSpPr>
            <p:cNvPr id="12" name="Group 11">
              <a:extLst>
                <a:ext uri="{FF2B5EF4-FFF2-40B4-BE49-F238E27FC236}">
                  <a16:creationId xmlns:a16="http://schemas.microsoft.com/office/drawing/2014/main" id="{129C012B-CE45-D625-B972-22A0BB65FB59}"/>
                </a:ext>
              </a:extLst>
            </p:cNvPr>
            <p:cNvGrpSpPr/>
            <p:nvPr/>
          </p:nvGrpSpPr>
          <p:grpSpPr>
            <a:xfrm>
              <a:off x="8640548" y="133301"/>
              <a:ext cx="3487366" cy="2183691"/>
              <a:chOff x="8715605" y="925560"/>
              <a:chExt cx="3261594" cy="2183691"/>
            </a:xfrm>
          </p:grpSpPr>
          <p:sp>
            <p:nvSpPr>
              <p:cNvPr id="44" name="CustomShape 1"/>
              <p:cNvSpPr/>
              <p:nvPr/>
            </p:nvSpPr>
            <p:spPr>
              <a:xfrm>
                <a:off x="8715605" y="1328960"/>
                <a:ext cx="3255840" cy="1780291"/>
              </a:xfrm>
              <a:prstGeom prst="roundRect">
                <a:avLst>
                  <a:gd name="adj" fmla="val 16667"/>
                </a:avLst>
              </a:prstGeom>
              <a:ln/>
            </p:spPr>
            <p:style>
              <a:lnRef idx="2">
                <a:schemeClr val="dk1"/>
              </a:lnRef>
              <a:fillRef idx="1">
                <a:schemeClr val="lt1"/>
              </a:fillRef>
              <a:effectRef idx="0">
                <a:schemeClr val="dk1"/>
              </a:effectRef>
              <a:fontRef idx="minor"/>
            </p:style>
            <p:txBody>
              <a:bodyPr lIns="90000" tIns="45000" rIns="90000" bIns="45000" anchor="t" anchorCtr="0">
                <a:noAutofit/>
              </a:bodyPr>
              <a:lstStyle/>
              <a:p>
                <a:pPr>
                  <a:lnSpc>
                    <a:spcPct val="100000"/>
                  </a:lnSpc>
                </a:pPr>
                <a:r>
                  <a:rPr lang="en-GB" sz="1250" dirty="0">
                    <a:latin typeface="Twinkl Light" panose="02000000000000000000" pitchFamily="2" charset="0"/>
                  </a:rPr>
                  <a:t>This term, children will develop their understanding of counting in 2s, 5s and 10s, and apply this to working with money. They will learn to recognise and use coins to solve simple problems. Children will also explore length, height, mass and volume through measuring and comparing, and begin to understand fractions, including halves and quarters.</a:t>
                </a:r>
                <a:endParaRPr lang="en-GB" sz="1250" b="0" strike="noStrike" spc="-1" dirty="0">
                  <a:latin typeface="Twinkl Light" panose="02000000000000000000" pitchFamily="2" charset="0"/>
                  <a:cs typeface="Calibri" panose="020F0502020204030204" pitchFamily="34" charset="0"/>
                </a:endParaRPr>
              </a:p>
            </p:txBody>
          </p:sp>
          <p:grpSp>
            <p:nvGrpSpPr>
              <p:cNvPr id="4" name="Group 3">
                <a:extLst>
                  <a:ext uri="{FF2B5EF4-FFF2-40B4-BE49-F238E27FC236}">
                    <a16:creationId xmlns:a16="http://schemas.microsoft.com/office/drawing/2014/main" id="{B4DE6369-A4F6-B3D1-7061-6D17CA228154}"/>
                  </a:ext>
                </a:extLst>
              </p:cNvPr>
              <p:cNvGrpSpPr/>
              <p:nvPr/>
            </p:nvGrpSpPr>
            <p:grpSpPr>
              <a:xfrm>
                <a:off x="8721359" y="925560"/>
                <a:ext cx="3255840" cy="742287"/>
                <a:chOff x="8721359" y="925560"/>
                <a:chExt cx="3255840" cy="742287"/>
              </a:xfrm>
            </p:grpSpPr>
            <p:sp>
              <p:nvSpPr>
                <p:cNvPr id="45" name="CustomShape 2"/>
                <p:cNvSpPr/>
                <p:nvPr/>
              </p:nvSpPr>
              <p:spPr>
                <a:xfrm>
                  <a:off x="8786520" y="1423080"/>
                  <a:ext cx="3182040" cy="244767"/>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endParaRPr lang="en-GB" sz="1000" b="0" strike="noStrike" spc="-1" dirty="0">
                    <a:latin typeface="Arial"/>
                  </a:endParaRPr>
                </a:p>
              </p:txBody>
            </p:sp>
            <p:sp>
              <p:nvSpPr>
                <p:cNvPr id="62" name="CustomShape 19"/>
                <p:cNvSpPr/>
                <p:nvPr/>
              </p:nvSpPr>
              <p:spPr>
                <a:xfrm>
                  <a:off x="8721359" y="925560"/>
                  <a:ext cx="3255840" cy="488880"/>
                </a:xfrm>
                <a:prstGeom prst="roundRect">
                  <a:avLst>
                    <a:gd name="adj" fmla="val 16667"/>
                  </a:avLst>
                </a:prstGeom>
                <a:solidFill>
                  <a:schemeClr val="accent1">
                    <a:lumMod val="40000"/>
                    <a:lumOff val="60000"/>
                  </a:schemeClr>
                </a:solid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en-GB" sz="1800" b="0" strike="noStrike" spc="-1" dirty="0">
                      <a:solidFill>
                        <a:srgbClr val="000000"/>
                      </a:solidFill>
                      <a:latin typeface="Aptos"/>
                      <a:ea typeface="DejaVu Sans"/>
                    </a:rPr>
                    <a:t>Being a Mathematician</a:t>
                  </a:r>
                  <a:endParaRPr lang="en-GB" sz="1800" b="0" strike="noStrike" spc="-1" dirty="0">
                    <a:latin typeface="Arial"/>
                  </a:endParaRPr>
                </a:p>
              </p:txBody>
            </p:sp>
          </p:grpSp>
        </p:grpSp>
        <p:pic>
          <p:nvPicPr>
            <p:cNvPr id="33" name="Picture 32">
              <a:extLst>
                <a:ext uri="{FF2B5EF4-FFF2-40B4-BE49-F238E27FC236}">
                  <a16:creationId xmlns:a16="http://schemas.microsoft.com/office/drawing/2014/main" id="{731447F7-E04F-ED57-A8F6-512F92B1BAF0}"/>
                </a:ext>
              </a:extLst>
            </p:cNvPr>
            <p:cNvPicPr/>
            <p:nvPr/>
          </p:nvPicPr>
          <p:blipFill>
            <a:blip r:embed="rId12"/>
            <a:stretch>
              <a:fillRect/>
            </a:stretch>
          </p:blipFill>
          <p:spPr>
            <a:xfrm>
              <a:off x="11679016" y="208795"/>
              <a:ext cx="364545" cy="310437"/>
            </a:xfrm>
            <a:prstGeom prst="rect">
              <a:avLst/>
            </a:prstGeom>
          </p:spPr>
        </p:pic>
      </p:grpSp>
      <p:grpSp>
        <p:nvGrpSpPr>
          <p:cNvPr id="42" name="Group 41">
            <a:extLst>
              <a:ext uri="{FF2B5EF4-FFF2-40B4-BE49-F238E27FC236}">
                <a16:creationId xmlns:a16="http://schemas.microsoft.com/office/drawing/2014/main" id="{0241E4BA-6348-CC6E-A163-666A38867963}"/>
              </a:ext>
            </a:extLst>
          </p:cNvPr>
          <p:cNvGrpSpPr/>
          <p:nvPr/>
        </p:nvGrpSpPr>
        <p:grpSpPr>
          <a:xfrm>
            <a:off x="72375" y="990429"/>
            <a:ext cx="4220459" cy="1856517"/>
            <a:chOff x="64080" y="1107000"/>
            <a:chExt cx="4220459" cy="1916772"/>
          </a:xfrm>
        </p:grpSpPr>
        <p:grpSp>
          <p:nvGrpSpPr>
            <p:cNvPr id="35" name="Group 34">
              <a:extLst>
                <a:ext uri="{FF2B5EF4-FFF2-40B4-BE49-F238E27FC236}">
                  <a16:creationId xmlns:a16="http://schemas.microsoft.com/office/drawing/2014/main" id="{BF6AD40C-AE6F-8897-278C-85FD6793BE04}"/>
                </a:ext>
              </a:extLst>
            </p:cNvPr>
            <p:cNvGrpSpPr/>
            <p:nvPr/>
          </p:nvGrpSpPr>
          <p:grpSpPr>
            <a:xfrm>
              <a:off x="64080" y="1107000"/>
              <a:ext cx="4220459" cy="1916772"/>
              <a:chOff x="64080" y="1107000"/>
              <a:chExt cx="4220459" cy="1916772"/>
            </a:xfrm>
          </p:grpSpPr>
          <p:sp>
            <p:nvSpPr>
              <p:cNvPr id="46" name="CustomShape 3"/>
              <p:cNvSpPr/>
              <p:nvPr/>
            </p:nvSpPr>
            <p:spPr>
              <a:xfrm>
                <a:off x="70078" y="1463341"/>
                <a:ext cx="4214461" cy="1560431"/>
              </a:xfrm>
              <a:prstGeom prst="roundRect">
                <a:avLst>
                  <a:gd name="adj" fmla="val 16667"/>
                </a:avLst>
              </a:prstGeom>
              <a:ln/>
            </p:spPr>
            <p:style>
              <a:lnRef idx="2">
                <a:schemeClr val="dk1"/>
              </a:lnRef>
              <a:fillRef idx="1">
                <a:schemeClr val="lt1"/>
              </a:fillRef>
              <a:effectRef idx="0">
                <a:schemeClr val="dk1"/>
              </a:effectRef>
              <a:fontRef idx="minor"/>
            </p:style>
            <p:txBody>
              <a:bodyPr/>
              <a:lstStyle/>
              <a:p>
                <a:r>
                  <a:rPr lang="en-GB" sz="1200" dirty="0">
                    <a:latin typeface="Twinkl Light" panose="02000000000000000000" pitchFamily="2" charset="0"/>
                  </a:rPr>
                  <a:t>Children learn to read through the </a:t>
                </a:r>
                <a:r>
                  <a:rPr lang="en-GB" sz="1200" i="1" dirty="0">
                    <a:latin typeface="Twinkl Light" panose="02000000000000000000" pitchFamily="2" charset="0"/>
                  </a:rPr>
                  <a:t>Little Wandle</a:t>
                </a:r>
                <a:r>
                  <a:rPr lang="en-GB" sz="1200" dirty="0">
                    <a:latin typeface="Twinkl Light" panose="02000000000000000000" pitchFamily="2" charset="0"/>
                  </a:rPr>
                  <a:t> phonics programme, which is taught twice daily to build strong foundations in decoding and fluency. Alongside this, they take part in three focused reading sessions each week, where they practise decoding, develop expression (prosody), and build comprehension skills by answering questions about what they’ve read.</a:t>
                </a:r>
                <a:endParaRPr lang="en-US" sz="900" dirty="0">
                  <a:latin typeface="Twinkl Light" panose="02000000000000000000" pitchFamily="2" charset="0"/>
                  <a:cs typeface="Calibri" panose="020F0502020204030204" pitchFamily="34" charset="0"/>
                </a:endParaRPr>
              </a:p>
            </p:txBody>
          </p:sp>
          <p:grpSp>
            <p:nvGrpSpPr>
              <p:cNvPr id="10" name="Group 9">
                <a:extLst>
                  <a:ext uri="{FF2B5EF4-FFF2-40B4-BE49-F238E27FC236}">
                    <a16:creationId xmlns:a16="http://schemas.microsoft.com/office/drawing/2014/main" id="{B9117D8A-00A3-4772-1EB7-F575ED641476}"/>
                  </a:ext>
                </a:extLst>
              </p:cNvPr>
              <p:cNvGrpSpPr/>
              <p:nvPr/>
            </p:nvGrpSpPr>
            <p:grpSpPr>
              <a:xfrm>
                <a:off x="64080" y="1107000"/>
                <a:ext cx="4122000" cy="698502"/>
                <a:chOff x="64080" y="1107000"/>
                <a:chExt cx="4122000" cy="698502"/>
              </a:xfrm>
            </p:grpSpPr>
            <p:sp>
              <p:nvSpPr>
                <p:cNvPr id="47" name="CustomShape 4"/>
                <p:cNvSpPr/>
                <p:nvPr/>
              </p:nvSpPr>
              <p:spPr>
                <a:xfrm>
                  <a:off x="141480" y="1553040"/>
                  <a:ext cx="4044600" cy="252462"/>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endParaRPr lang="en-GB" sz="1050" b="0" strike="noStrike" spc="-1" dirty="0">
                    <a:latin typeface="Arial"/>
                  </a:endParaRPr>
                </a:p>
              </p:txBody>
            </p:sp>
            <p:sp>
              <p:nvSpPr>
                <p:cNvPr id="56" name="CustomShape 13"/>
                <p:cNvSpPr/>
                <p:nvPr/>
              </p:nvSpPr>
              <p:spPr>
                <a:xfrm>
                  <a:off x="64080" y="1107000"/>
                  <a:ext cx="4114440" cy="404640"/>
                </a:xfrm>
                <a:prstGeom prst="roundRect">
                  <a:avLst>
                    <a:gd name="adj" fmla="val 16667"/>
                  </a:avLst>
                </a:prstGeom>
                <a:solidFill>
                  <a:srgbClr val="FD87E4"/>
                </a:solid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en-GB" sz="1800" b="0" strike="noStrike" spc="-1" dirty="0">
                      <a:solidFill>
                        <a:srgbClr val="000000"/>
                      </a:solidFill>
                      <a:latin typeface="Aptos"/>
                      <a:ea typeface="DejaVu Sans"/>
                    </a:rPr>
                    <a:t>Being a Reader</a:t>
                  </a:r>
                  <a:endParaRPr lang="en-GB" sz="1800" b="0" strike="noStrike" spc="-1" dirty="0">
                    <a:latin typeface="Arial"/>
                  </a:endParaRPr>
                </a:p>
              </p:txBody>
            </p:sp>
          </p:grpSp>
        </p:grpSp>
        <p:pic>
          <p:nvPicPr>
            <p:cNvPr id="1030" name="Picture 6" descr="Book Circles Logo PNG &amp; SVG Design For ...">
              <a:extLst>
                <a:ext uri="{FF2B5EF4-FFF2-40B4-BE49-F238E27FC236}">
                  <a16:creationId xmlns:a16="http://schemas.microsoft.com/office/drawing/2014/main" id="{06D54A71-A43E-946A-D4DF-375035B6228E}"/>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790127" y="1162969"/>
              <a:ext cx="320460" cy="320460"/>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43" name="Group 42">
            <a:extLst>
              <a:ext uri="{FF2B5EF4-FFF2-40B4-BE49-F238E27FC236}">
                <a16:creationId xmlns:a16="http://schemas.microsoft.com/office/drawing/2014/main" id="{DB6AFA11-18A5-E054-8376-C5E0323AB5BD}"/>
              </a:ext>
            </a:extLst>
          </p:cNvPr>
          <p:cNvGrpSpPr/>
          <p:nvPr/>
        </p:nvGrpSpPr>
        <p:grpSpPr>
          <a:xfrm>
            <a:off x="102780" y="2916716"/>
            <a:ext cx="4251400" cy="1863514"/>
            <a:chOff x="54599" y="3177515"/>
            <a:chExt cx="4122000" cy="1916772"/>
          </a:xfrm>
        </p:grpSpPr>
        <p:grpSp>
          <p:nvGrpSpPr>
            <p:cNvPr id="37" name="Group 36">
              <a:extLst>
                <a:ext uri="{FF2B5EF4-FFF2-40B4-BE49-F238E27FC236}">
                  <a16:creationId xmlns:a16="http://schemas.microsoft.com/office/drawing/2014/main" id="{05E78CEC-7AB7-C830-007A-F97A50799CB4}"/>
                </a:ext>
              </a:extLst>
            </p:cNvPr>
            <p:cNvGrpSpPr/>
            <p:nvPr/>
          </p:nvGrpSpPr>
          <p:grpSpPr>
            <a:xfrm>
              <a:off x="54599" y="3177515"/>
              <a:ext cx="4122000" cy="1916772"/>
              <a:chOff x="64080" y="1107000"/>
              <a:chExt cx="4122000" cy="1916772"/>
            </a:xfrm>
          </p:grpSpPr>
          <p:sp>
            <p:nvSpPr>
              <p:cNvPr id="38" name="CustomShape 3">
                <a:extLst>
                  <a:ext uri="{FF2B5EF4-FFF2-40B4-BE49-F238E27FC236}">
                    <a16:creationId xmlns:a16="http://schemas.microsoft.com/office/drawing/2014/main" id="{47D3A7CC-0017-746B-C980-316D8BB6F1C5}"/>
                  </a:ext>
                </a:extLst>
              </p:cNvPr>
              <p:cNvSpPr/>
              <p:nvPr/>
            </p:nvSpPr>
            <p:spPr>
              <a:xfrm>
                <a:off x="70079" y="1463341"/>
                <a:ext cx="4106520" cy="1560431"/>
              </a:xfrm>
              <a:prstGeom prst="roundRect">
                <a:avLst>
                  <a:gd name="adj" fmla="val 16667"/>
                </a:avLst>
              </a:prstGeom>
              <a:ln/>
            </p:spPr>
            <p:style>
              <a:lnRef idx="2">
                <a:schemeClr val="dk1"/>
              </a:lnRef>
              <a:fillRef idx="1">
                <a:schemeClr val="lt1"/>
              </a:fillRef>
              <a:effectRef idx="0">
                <a:schemeClr val="dk1"/>
              </a:effectRef>
              <a:fontRef idx="minor"/>
            </p:style>
            <p:txBody>
              <a:bodyPr/>
              <a:lstStyle/>
              <a:p>
                <a:endParaRPr lang="en-US" sz="1100" dirty="0">
                  <a:latin typeface="Calibri" panose="020F0502020204030204" pitchFamily="34" charset="0"/>
                  <a:cs typeface="Calibri" panose="020F0502020204030204" pitchFamily="34" charset="0"/>
                </a:endParaRPr>
              </a:p>
            </p:txBody>
          </p:sp>
          <p:grpSp>
            <p:nvGrpSpPr>
              <p:cNvPr id="39" name="Group 38">
                <a:extLst>
                  <a:ext uri="{FF2B5EF4-FFF2-40B4-BE49-F238E27FC236}">
                    <a16:creationId xmlns:a16="http://schemas.microsoft.com/office/drawing/2014/main" id="{4BA99D07-D03D-AA9A-37E7-5B59F62DF2F7}"/>
                  </a:ext>
                </a:extLst>
              </p:cNvPr>
              <p:cNvGrpSpPr/>
              <p:nvPr/>
            </p:nvGrpSpPr>
            <p:grpSpPr>
              <a:xfrm>
                <a:off x="64080" y="1107000"/>
                <a:ext cx="4122000" cy="698502"/>
                <a:chOff x="64080" y="1107000"/>
                <a:chExt cx="4122000" cy="698502"/>
              </a:xfrm>
            </p:grpSpPr>
            <p:sp>
              <p:nvSpPr>
                <p:cNvPr id="40" name="CustomShape 4">
                  <a:extLst>
                    <a:ext uri="{FF2B5EF4-FFF2-40B4-BE49-F238E27FC236}">
                      <a16:creationId xmlns:a16="http://schemas.microsoft.com/office/drawing/2014/main" id="{BF563EEC-0E9F-D05C-E118-9CE9BBF4970F}"/>
                    </a:ext>
                  </a:extLst>
                </p:cNvPr>
                <p:cNvSpPr/>
                <p:nvPr/>
              </p:nvSpPr>
              <p:spPr>
                <a:xfrm>
                  <a:off x="141480" y="1553040"/>
                  <a:ext cx="4044600" cy="252462"/>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endParaRPr lang="en-GB" sz="1050" b="0" strike="noStrike" spc="-1" dirty="0">
                    <a:latin typeface="Arial"/>
                  </a:endParaRPr>
                </a:p>
              </p:txBody>
            </p:sp>
            <p:sp>
              <p:nvSpPr>
                <p:cNvPr id="41" name="CustomShape 13">
                  <a:extLst>
                    <a:ext uri="{FF2B5EF4-FFF2-40B4-BE49-F238E27FC236}">
                      <a16:creationId xmlns:a16="http://schemas.microsoft.com/office/drawing/2014/main" id="{8272BCDF-32E6-D730-AC41-352EA5F50E07}"/>
                    </a:ext>
                  </a:extLst>
                </p:cNvPr>
                <p:cNvSpPr/>
                <p:nvPr/>
              </p:nvSpPr>
              <p:spPr>
                <a:xfrm>
                  <a:off x="64080" y="1107000"/>
                  <a:ext cx="4114440" cy="404640"/>
                </a:xfrm>
                <a:prstGeom prst="roundRect">
                  <a:avLst>
                    <a:gd name="adj" fmla="val 16667"/>
                  </a:avLst>
                </a:prstGeom>
                <a:solidFill>
                  <a:srgbClr val="C5C5FF"/>
                </a:solid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en-GB" sz="1800" b="0" strike="noStrike" spc="-1" dirty="0">
                      <a:solidFill>
                        <a:srgbClr val="000000"/>
                      </a:solidFill>
                      <a:latin typeface="Aptos"/>
                      <a:ea typeface="DejaVu Sans"/>
                    </a:rPr>
                    <a:t>Being an Author</a:t>
                  </a:r>
                  <a:endParaRPr lang="en-GB" sz="1800" b="0" strike="noStrike" spc="-1" dirty="0">
                    <a:latin typeface="Arial"/>
                  </a:endParaRPr>
                </a:p>
              </p:txBody>
            </p:sp>
          </p:grpSp>
        </p:grpSp>
        <p:pic>
          <p:nvPicPr>
            <p:cNvPr id="1032" name="Picture 8" descr="8,200+ Student Writing Clip Art Stock ...">
              <a:extLst>
                <a:ext uri="{FF2B5EF4-FFF2-40B4-BE49-F238E27FC236}">
                  <a16:creationId xmlns:a16="http://schemas.microsoft.com/office/drawing/2014/main" id="{6899E036-DD07-AC94-187A-F9DE237B7D3C}"/>
                </a:ext>
              </a:extLst>
            </p:cNvPr>
            <p:cNvPicPr>
              <a:picLocks noChangeAspect="1" noChangeArrowheads="1"/>
            </p:cNvPicPr>
            <p:nvPr/>
          </p:nvPicPr>
          <p:blipFill rotWithShape="1">
            <a:blip r:embed="rId14">
              <a:extLst>
                <a:ext uri="{28A0092B-C50C-407E-A947-70E740481C1C}">
                  <a14:useLocalDpi xmlns:a14="http://schemas.microsoft.com/office/drawing/2010/main" val="0"/>
                </a:ext>
              </a:extLst>
            </a:blip>
            <a:srcRect l="6770" t="14271" r="7051" b="14879"/>
            <a:stretch>
              <a:fillRect/>
            </a:stretch>
          </p:blipFill>
          <p:spPr bwMode="auto">
            <a:xfrm>
              <a:off x="3799514" y="3247657"/>
              <a:ext cx="281322" cy="267396"/>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59" name="Group 58">
            <a:extLst>
              <a:ext uri="{FF2B5EF4-FFF2-40B4-BE49-F238E27FC236}">
                <a16:creationId xmlns:a16="http://schemas.microsoft.com/office/drawing/2014/main" id="{1ED1615C-93A0-9C26-A3DB-169FD84BD078}"/>
              </a:ext>
            </a:extLst>
          </p:cNvPr>
          <p:cNvGrpSpPr/>
          <p:nvPr/>
        </p:nvGrpSpPr>
        <p:grpSpPr>
          <a:xfrm>
            <a:off x="6019751" y="5088040"/>
            <a:ext cx="2764342" cy="1666545"/>
            <a:chOff x="6267977" y="4956843"/>
            <a:chExt cx="2552578" cy="1666545"/>
          </a:xfrm>
        </p:grpSpPr>
        <p:grpSp>
          <p:nvGrpSpPr>
            <p:cNvPr id="7" name="Group 6">
              <a:extLst>
                <a:ext uri="{FF2B5EF4-FFF2-40B4-BE49-F238E27FC236}">
                  <a16:creationId xmlns:a16="http://schemas.microsoft.com/office/drawing/2014/main" id="{6014B8E9-452E-020B-0968-6E5F7994D91E}"/>
                </a:ext>
              </a:extLst>
            </p:cNvPr>
            <p:cNvGrpSpPr/>
            <p:nvPr/>
          </p:nvGrpSpPr>
          <p:grpSpPr>
            <a:xfrm>
              <a:off x="6267977" y="4956843"/>
              <a:ext cx="2552578" cy="1666545"/>
              <a:chOff x="7234315" y="5313439"/>
              <a:chExt cx="2267987" cy="1518201"/>
            </a:xfrm>
          </p:grpSpPr>
          <p:sp>
            <p:nvSpPr>
              <p:cNvPr id="48" name="CustomShape 5"/>
              <p:cNvSpPr/>
              <p:nvPr/>
            </p:nvSpPr>
            <p:spPr>
              <a:xfrm>
                <a:off x="7239342" y="5670937"/>
                <a:ext cx="2262960" cy="1160703"/>
              </a:xfrm>
              <a:prstGeom prst="roundRect">
                <a:avLst>
                  <a:gd name="adj" fmla="val 16667"/>
                </a:avLst>
              </a:prstGeom>
              <a:ln/>
            </p:spPr>
            <p:style>
              <a:lnRef idx="2">
                <a:schemeClr val="dk1"/>
              </a:lnRef>
              <a:fillRef idx="1">
                <a:schemeClr val="lt1"/>
              </a:fillRef>
              <a:effectRef idx="0">
                <a:schemeClr val="dk1"/>
              </a:effectRef>
              <a:fontRef idx="minor"/>
            </p:style>
            <p:txBody>
              <a:bodyPr/>
              <a:lstStyle/>
              <a:p>
                <a:r>
                  <a:rPr lang="en-GB" sz="1100" dirty="0">
                    <a:latin typeface="Twinkl Light" panose="02000000000000000000" pitchFamily="2" charset="0"/>
                  </a:rPr>
                  <a:t>This term, children will explore Carnival of the Animals, learning how instruments, rhythm and musical elements are used to represent different animals while building key musical vocabulary.</a:t>
                </a:r>
                <a:endParaRPr lang="en-US" sz="800" dirty="0">
                  <a:latin typeface="Twinkl Light" panose="02000000000000000000" pitchFamily="2" charset="0"/>
                  <a:cs typeface="Calibri" panose="020F0502020204030204" pitchFamily="34" charset="0"/>
                </a:endParaRPr>
              </a:p>
            </p:txBody>
          </p:sp>
          <p:sp>
            <p:nvSpPr>
              <p:cNvPr id="73" name="CustomShape 23"/>
              <p:cNvSpPr/>
              <p:nvPr/>
            </p:nvSpPr>
            <p:spPr>
              <a:xfrm>
                <a:off x="7234315" y="5313439"/>
                <a:ext cx="2262960" cy="402921"/>
              </a:xfrm>
              <a:prstGeom prst="roundRect">
                <a:avLst>
                  <a:gd name="adj" fmla="val 16667"/>
                </a:avLst>
              </a:prstGeom>
              <a:solidFill>
                <a:srgbClr val="CAF1F2"/>
              </a:solid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en-GB" sz="1800" b="0" strike="noStrike" spc="-1" dirty="0">
                    <a:solidFill>
                      <a:srgbClr val="000000"/>
                    </a:solidFill>
                    <a:latin typeface="Aptos"/>
                    <a:ea typeface="DejaVu Sans"/>
                  </a:rPr>
                  <a:t>Being a Musician</a:t>
                </a:r>
                <a:endParaRPr lang="en-GB" sz="1800" b="0" strike="noStrike" spc="-1" dirty="0">
                  <a:latin typeface="Arial"/>
                </a:endParaRPr>
              </a:p>
            </p:txBody>
          </p:sp>
        </p:grpSp>
        <p:pic>
          <p:nvPicPr>
            <p:cNvPr id="49" name="Picture 48">
              <a:extLst>
                <a:ext uri="{FF2B5EF4-FFF2-40B4-BE49-F238E27FC236}">
                  <a16:creationId xmlns:a16="http://schemas.microsoft.com/office/drawing/2014/main" id="{828FD383-297D-D93A-C721-983C735357C9}"/>
                </a:ext>
              </a:extLst>
            </p:cNvPr>
            <p:cNvPicPr>
              <a:picLocks noChangeAspect="1"/>
            </p:cNvPicPr>
            <p:nvPr/>
          </p:nvPicPr>
          <p:blipFill>
            <a:blip r:embed="rId15">
              <a:extLst>
                <a:ext uri="{BEBA8EAE-BF5A-486C-A8C5-ECC9F3942E4B}">
                  <a14:imgProps xmlns:a14="http://schemas.microsoft.com/office/drawing/2010/main">
                    <a14:imgLayer r:embed="rId16">
                      <a14:imgEffect>
                        <a14:backgroundRemoval t="4636" b="94702" l="2685" r="89933">
                          <a14:foregroundMark x1="8054" y1="45033" x2="8054" y2="45033"/>
                          <a14:foregroundMark x1="2685" y1="52980" x2="2685" y2="52980"/>
                          <a14:foregroundMark x1="48993" y1="89404" x2="48993" y2="89404"/>
                          <a14:foregroundMark x1="63758" y1="37748" x2="63758" y2="37748"/>
                          <a14:foregroundMark x1="44966" y1="4636" x2="44966" y2="4636"/>
                          <a14:foregroundMark x1="81879" y1="50331" x2="81879" y2="50331"/>
                          <a14:foregroundMark x1="45638" y1="93377" x2="45638" y2="93377"/>
                          <a14:foregroundMark x1="45638" y1="94702" x2="45638" y2="94702"/>
                          <a14:foregroundMark x1="63087" y1="72848" x2="63087" y2="72848"/>
                          <a14:foregroundMark x1="61745" y1="72185" x2="61745" y2="72185"/>
                        </a14:backgroundRemoval>
                      </a14:imgEffect>
                    </a14:imgLayer>
                  </a14:imgProps>
                </a:ext>
                <a:ext uri="{28A0092B-C50C-407E-A947-70E740481C1C}">
                  <a14:useLocalDpi xmlns:a14="http://schemas.microsoft.com/office/drawing/2010/main" val="0"/>
                </a:ext>
              </a:extLst>
            </a:blip>
            <a:srcRect/>
            <a:stretch>
              <a:fillRect/>
            </a:stretch>
          </p:blipFill>
          <p:spPr bwMode="auto">
            <a:xfrm>
              <a:off x="8433974" y="5060131"/>
              <a:ext cx="367048" cy="319264"/>
            </a:xfrm>
            <a:prstGeom prst="rect">
              <a:avLst/>
            </a:prstGeom>
            <a:noFill/>
            <a:ln>
              <a:noFill/>
            </a:ln>
          </p:spPr>
        </p:pic>
      </p:grpSp>
      <p:grpSp>
        <p:nvGrpSpPr>
          <p:cNvPr id="69" name="Group 68">
            <a:extLst>
              <a:ext uri="{FF2B5EF4-FFF2-40B4-BE49-F238E27FC236}">
                <a16:creationId xmlns:a16="http://schemas.microsoft.com/office/drawing/2014/main" id="{DB52B463-3BAB-C239-0C75-6A702855A3DE}"/>
              </a:ext>
            </a:extLst>
          </p:cNvPr>
          <p:cNvGrpSpPr/>
          <p:nvPr/>
        </p:nvGrpSpPr>
        <p:grpSpPr>
          <a:xfrm>
            <a:off x="4376565" y="3935859"/>
            <a:ext cx="4092973" cy="1079579"/>
            <a:chOff x="8622200" y="2522192"/>
            <a:chExt cx="3446225" cy="1079579"/>
          </a:xfrm>
        </p:grpSpPr>
        <p:grpSp>
          <p:nvGrpSpPr>
            <p:cNvPr id="5" name="Group 4">
              <a:extLst>
                <a:ext uri="{FF2B5EF4-FFF2-40B4-BE49-F238E27FC236}">
                  <a16:creationId xmlns:a16="http://schemas.microsoft.com/office/drawing/2014/main" id="{947026B5-665D-EB85-A2E4-D6F165EF72D0}"/>
                </a:ext>
              </a:extLst>
            </p:cNvPr>
            <p:cNvGrpSpPr/>
            <p:nvPr/>
          </p:nvGrpSpPr>
          <p:grpSpPr>
            <a:xfrm>
              <a:off x="8622200" y="2522192"/>
              <a:ext cx="3446225" cy="1079579"/>
              <a:chOff x="8773721" y="3728864"/>
              <a:chExt cx="3255840" cy="957069"/>
            </a:xfrm>
          </p:grpSpPr>
          <p:sp>
            <p:nvSpPr>
              <p:cNvPr id="55" name="CustomShape 12"/>
              <p:cNvSpPr/>
              <p:nvPr/>
            </p:nvSpPr>
            <p:spPr>
              <a:xfrm>
                <a:off x="8782721" y="4087505"/>
                <a:ext cx="3246840" cy="598428"/>
              </a:xfrm>
              <a:prstGeom prst="roundRect">
                <a:avLst>
                  <a:gd name="adj" fmla="val 16667"/>
                </a:avLst>
              </a:prstGeom>
              <a:ln/>
            </p:spPr>
            <p:style>
              <a:lnRef idx="2">
                <a:schemeClr val="dk1"/>
              </a:lnRef>
              <a:fillRef idx="1">
                <a:schemeClr val="lt1"/>
              </a:fillRef>
              <a:effectRef idx="0">
                <a:schemeClr val="dk1"/>
              </a:effectRef>
              <a:fontRef idx="minor"/>
            </p:style>
            <p:txBody>
              <a:bodyPr lIns="90000" tIns="45000" rIns="90000" bIns="45000">
                <a:noAutofit/>
              </a:bodyPr>
              <a:lstStyle/>
              <a:p>
                <a:r>
                  <a:rPr lang="en-GB" sz="1350" b="0" strike="noStrike" spc="-1" dirty="0">
                    <a:latin typeface="Twinkl Light" panose="02000000000000000000" pitchFamily="2" charset="0"/>
                    <a:cs typeface="Calibri" panose="020F0502020204030204" pitchFamily="34" charset="0"/>
                  </a:rPr>
                  <a:t>Children will develop movement skills and aiming accuracy through athletics and target games.</a:t>
                </a:r>
              </a:p>
            </p:txBody>
          </p:sp>
          <p:sp>
            <p:nvSpPr>
              <p:cNvPr id="57" name="CustomShape 14"/>
              <p:cNvSpPr/>
              <p:nvPr/>
            </p:nvSpPr>
            <p:spPr>
              <a:xfrm>
                <a:off x="8773721" y="3728864"/>
                <a:ext cx="3255840" cy="392098"/>
              </a:xfrm>
              <a:prstGeom prst="roundRect">
                <a:avLst>
                  <a:gd name="adj" fmla="val 16667"/>
                </a:avLst>
              </a:prstGeom>
              <a:solidFill>
                <a:srgbClr val="EA9382"/>
              </a:solid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en-GB" sz="1800" b="0" strike="noStrike" spc="-1" dirty="0">
                    <a:solidFill>
                      <a:srgbClr val="000000"/>
                    </a:solidFill>
                    <a:latin typeface="Aptos"/>
                    <a:ea typeface="DejaVu Sans"/>
                  </a:rPr>
                  <a:t>Being an Athlete</a:t>
                </a:r>
                <a:endParaRPr lang="en-GB" sz="1800" b="0" strike="noStrike" spc="-1" dirty="0">
                  <a:latin typeface="Arial"/>
                </a:endParaRPr>
              </a:p>
            </p:txBody>
          </p:sp>
        </p:grpSp>
        <p:pic>
          <p:nvPicPr>
            <p:cNvPr id="67" name="Picture 66" descr="See the source image">
              <a:extLst>
                <a:ext uri="{FF2B5EF4-FFF2-40B4-BE49-F238E27FC236}">
                  <a16:creationId xmlns:a16="http://schemas.microsoft.com/office/drawing/2014/main" id="{5536EF3C-A3F4-97E9-5AED-CB3EF77575FB}"/>
                </a:ext>
              </a:extLst>
            </p:cNvPr>
            <p:cNvPicPr>
              <a:picLocks noChangeAspect="1"/>
            </p:cNvPicPr>
            <p:nvPr/>
          </p:nvPicPr>
          <p:blipFill rotWithShape="1">
            <a:blip r:embed="rId17">
              <a:extLst>
                <a:ext uri="{28A0092B-C50C-407E-A947-70E740481C1C}">
                  <a14:useLocalDpi xmlns:a14="http://schemas.microsoft.com/office/drawing/2010/main" val="0"/>
                </a:ext>
              </a:extLst>
            </a:blip>
            <a:srcRect l="6863" t="13024" b="13011"/>
            <a:stretch/>
          </p:blipFill>
          <p:spPr bwMode="auto">
            <a:xfrm>
              <a:off x="11368043" y="2559986"/>
              <a:ext cx="657170" cy="366754"/>
            </a:xfrm>
            <a:prstGeom prst="rect">
              <a:avLst/>
            </a:prstGeom>
            <a:noFill/>
            <a:ln>
              <a:noFill/>
            </a:ln>
            <a:extLst>
              <a:ext uri="{53640926-AAD7-44D8-BBD7-CCE9431645EC}">
                <a14:shadowObscured xmlns:a14="http://schemas.microsoft.com/office/drawing/2010/main"/>
              </a:ext>
            </a:extLst>
          </p:spPr>
        </p:pic>
      </p:grpSp>
      <p:sp>
        <p:nvSpPr>
          <p:cNvPr id="53" name="CustomShape 10"/>
          <p:cNvSpPr/>
          <p:nvPr/>
        </p:nvSpPr>
        <p:spPr>
          <a:xfrm>
            <a:off x="2278345" y="5537648"/>
            <a:ext cx="3663968" cy="1320352"/>
          </a:xfrm>
          <a:prstGeom prst="roundRect">
            <a:avLst>
              <a:gd name="adj" fmla="val 16667"/>
            </a:avLst>
          </a:prstGeom>
          <a:ln/>
        </p:spPr>
        <p:style>
          <a:lnRef idx="2">
            <a:schemeClr val="dk1"/>
          </a:lnRef>
          <a:fillRef idx="1">
            <a:schemeClr val="lt1"/>
          </a:fillRef>
          <a:effectRef idx="0">
            <a:schemeClr val="dk1"/>
          </a:effectRef>
          <a:fontRef idx="minor"/>
        </p:style>
        <p:txBody>
          <a:bodyPr lIns="90000" tIns="45000" rIns="90000" bIns="45000" anchor="t" anchorCtr="0">
            <a:noAutofit/>
          </a:bodyPr>
          <a:lstStyle/>
          <a:p>
            <a:pPr>
              <a:lnSpc>
                <a:spcPct val="100000"/>
              </a:lnSpc>
            </a:pPr>
            <a:r>
              <a:rPr lang="en-GB" sz="1200" dirty="0">
                <a:latin typeface="Twinkl Light" panose="02000000000000000000" pitchFamily="2" charset="0"/>
              </a:rPr>
              <a:t>This term, children will learn about forgiveness and explore the festivals of Rosh Hashanah and Yom Kippur. They will learn why these are important to Jewish people and reflect on how people can learn from past actions and make positive choices.</a:t>
            </a:r>
            <a:endParaRPr lang="en-GB" sz="900" b="0" strike="noStrike" spc="-1" dirty="0">
              <a:latin typeface="Twinkl Light" panose="02000000000000000000" pitchFamily="2" charset="0"/>
              <a:cs typeface="Calibri" panose="020F0502020204030204" pitchFamily="34" charset="0"/>
            </a:endParaRPr>
          </a:p>
        </p:txBody>
      </p:sp>
      <p:sp>
        <p:nvSpPr>
          <p:cNvPr id="61" name="CustomShape 18"/>
          <p:cNvSpPr/>
          <p:nvPr/>
        </p:nvSpPr>
        <p:spPr>
          <a:xfrm>
            <a:off x="2278345" y="5091521"/>
            <a:ext cx="3663968" cy="452572"/>
          </a:xfrm>
          <a:prstGeom prst="roundRect">
            <a:avLst>
              <a:gd name="adj" fmla="val 16667"/>
            </a:avLst>
          </a:prstGeom>
          <a:solidFill>
            <a:schemeClr val="tx2">
              <a:lumMod val="10000"/>
              <a:lumOff val="90000"/>
            </a:schemeClr>
          </a:solid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en-GB" sz="1800" b="0" strike="noStrike" spc="-1" dirty="0">
                <a:solidFill>
                  <a:srgbClr val="000000"/>
                </a:solidFill>
                <a:latin typeface="Aptos"/>
                <a:ea typeface="DejaVu Sans"/>
              </a:rPr>
              <a:t>Being a Philosopher</a:t>
            </a:r>
            <a:endParaRPr lang="en-GB" sz="1800" b="0" strike="noStrike" spc="-1" dirty="0">
              <a:latin typeface="Arial"/>
            </a:endParaRPr>
          </a:p>
        </p:txBody>
      </p:sp>
      <p:pic>
        <p:nvPicPr>
          <p:cNvPr id="86" name="Picture 85" descr="KS1 - England - BBC Bitesize">
            <a:extLst>
              <a:ext uri="{FF2B5EF4-FFF2-40B4-BE49-F238E27FC236}">
                <a16:creationId xmlns:a16="http://schemas.microsoft.com/office/drawing/2014/main" id="{49BD32DC-1BA5-8E7A-7859-681407949BA4}"/>
              </a:ext>
            </a:extLst>
          </p:cNvPr>
          <p:cNvPicPr>
            <a:picLocks/>
          </p:cNvPicPr>
          <p:nvPr/>
        </p:nvPicPr>
        <p:blipFill>
          <a:blip r:embed="rId18">
            <a:extLst>
              <a:ext uri="{28A0092B-C50C-407E-A947-70E740481C1C}">
                <a14:useLocalDpi xmlns:a14="http://schemas.microsoft.com/office/drawing/2010/main" val="0"/>
              </a:ext>
            </a:extLst>
          </a:blip>
          <a:srcRect/>
          <a:stretch>
            <a:fillRect/>
          </a:stretch>
        </p:blipFill>
        <p:spPr bwMode="auto">
          <a:xfrm>
            <a:off x="5418916" y="5186439"/>
            <a:ext cx="435608" cy="259831"/>
          </a:xfrm>
          <a:prstGeom prst="rect">
            <a:avLst/>
          </a:prstGeom>
          <a:noFill/>
          <a:ln>
            <a:noFill/>
          </a:ln>
        </p:spPr>
      </p:pic>
      <p:pic>
        <p:nvPicPr>
          <p:cNvPr id="2" name="Picture 1">
            <a:extLst>
              <a:ext uri="{FF2B5EF4-FFF2-40B4-BE49-F238E27FC236}">
                <a16:creationId xmlns:a16="http://schemas.microsoft.com/office/drawing/2014/main" id="{C9D8139A-51C7-64D1-E37D-F8FAE850DCAA}"/>
              </a:ext>
            </a:extLst>
          </p:cNvPr>
          <p:cNvPicPr>
            <a:picLocks noChangeAspect="1"/>
          </p:cNvPicPr>
          <p:nvPr/>
        </p:nvPicPr>
        <p:blipFill>
          <a:blip r:embed="rId19"/>
          <a:stretch>
            <a:fillRect/>
          </a:stretch>
        </p:blipFill>
        <p:spPr>
          <a:xfrm>
            <a:off x="325023" y="4867437"/>
            <a:ext cx="1804572" cy="1859441"/>
          </a:xfrm>
          <a:prstGeom prst="rect">
            <a:avLst/>
          </a:prstGeom>
        </p:spPr>
      </p:pic>
      <p:sp>
        <p:nvSpPr>
          <p:cNvPr id="74" name="TextBox 73">
            <a:extLst>
              <a:ext uri="{FF2B5EF4-FFF2-40B4-BE49-F238E27FC236}">
                <a16:creationId xmlns:a16="http://schemas.microsoft.com/office/drawing/2014/main" id="{73F23EEC-A8EF-23F4-7BDA-65E65D1FB1AE}"/>
              </a:ext>
            </a:extLst>
          </p:cNvPr>
          <p:cNvSpPr txBox="1"/>
          <p:nvPr/>
        </p:nvSpPr>
        <p:spPr>
          <a:xfrm>
            <a:off x="149775" y="3347523"/>
            <a:ext cx="3969107" cy="1384995"/>
          </a:xfrm>
          <a:prstGeom prst="rect">
            <a:avLst/>
          </a:prstGeom>
          <a:noFill/>
        </p:spPr>
        <p:txBody>
          <a:bodyPr wrap="square" rtlCol="0">
            <a:spAutoFit/>
          </a:bodyPr>
          <a:lstStyle/>
          <a:p>
            <a:r>
              <a:rPr lang="en-GB" sz="1200" dirty="0">
                <a:latin typeface="Twinkl Light" panose="02000000000000000000" pitchFamily="2" charset="0"/>
              </a:rPr>
              <a:t>This term, children will develop their writing through poetry inspired by Julian is a Mermaid and narrative based on Lubna and Pebble. They will practise composing simple sentences using capital letters, spaces and full stops, adding descriptive noun phrases, sequencing ideas, rereading their work to check it makes sense, and reading their writing aloud clearly to others.</a:t>
            </a:r>
            <a:endParaRPr lang="en-GB" sz="1100" dirty="0">
              <a:latin typeface="Twinkl Light" panose="02000000000000000000" pitchFamily="2"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8EC3C5A561BDB4C9BFB613A2FFBB205" ma:contentTypeVersion="15" ma:contentTypeDescription="Create a new document." ma:contentTypeScope="" ma:versionID="048a7198e10b292cc3c517093dcf30d1">
  <xsd:schema xmlns:xsd="http://www.w3.org/2001/XMLSchema" xmlns:xs="http://www.w3.org/2001/XMLSchema" xmlns:p="http://schemas.microsoft.com/office/2006/metadata/properties" xmlns:ns2="0edcdae0-e482-4c79-93d4-bd7e3d241e75" xmlns:ns3="cb55fd98-299c-4092-8310-1dda901f831f" targetNamespace="http://schemas.microsoft.com/office/2006/metadata/properties" ma:root="true" ma:fieldsID="b0fd1821452b87afc2ad6ef15a67bbd9" ns2:_="" ns3:_="">
    <xsd:import namespace="0edcdae0-e482-4c79-93d4-bd7e3d241e75"/>
    <xsd:import namespace="cb55fd98-299c-4092-8310-1dda901f831f"/>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GenerationTime" minOccurs="0"/>
                <xsd:element ref="ns2:MediaServiceEventHashCode" minOccurs="0"/>
                <xsd:element ref="ns2:MediaLengthInSeconds" minOccurs="0"/>
                <xsd:element ref="ns2:MediaServiceDateTaken" minOccurs="0"/>
                <xsd:element ref="ns2:lcf76f155ced4ddcb4097134ff3c332f" minOccurs="0"/>
                <xsd:element ref="ns3:TaxCatchAll" minOccurs="0"/>
                <xsd:element ref="ns2:MediaServiceOCR" minOccurs="0"/>
                <xsd:element ref="ns2:MediaServiceLocation" minOccurs="0"/>
                <xsd:element ref="ns3:SharedWithUsers" minOccurs="0"/>
                <xsd:element ref="ns3:SharedWithDetail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edcdae0-e482-4c79-93d4-bd7e3d241e7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966ceb15-7a2d-453e-8e16-0ab7a889415d"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dexed="true" ma:internalName="MediaServiceLocation"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b55fd98-299c-4092-8310-1dda901f831f"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064b0800-6ffc-4f8a-959c-ddf67c91c638}" ma:internalName="TaxCatchAll" ma:showField="CatchAllData" ma:web="cb55fd98-299c-4092-8310-1dda901f831f">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cb55fd98-299c-4092-8310-1dda901f831f" xsi:nil="true"/>
    <lcf76f155ced4ddcb4097134ff3c332f xmlns="0edcdae0-e482-4c79-93d4-bd7e3d241e75">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1FF5F14-061F-41B8-91A1-49FE501D9082}"/>
</file>

<file path=customXml/itemProps2.xml><?xml version="1.0" encoding="utf-8"?>
<ds:datastoreItem xmlns:ds="http://schemas.openxmlformats.org/officeDocument/2006/customXml" ds:itemID="{7D260F3F-DD34-48B8-A323-5B844D04F76F}">
  <ds:schemaRefs>
    <ds:schemaRef ds:uri="http://schemas.microsoft.com/office/2006/metadata/properties"/>
    <ds:schemaRef ds:uri="http://schemas.microsoft.com/office/infopath/2007/PartnerControls"/>
    <ds:schemaRef ds:uri="cb55fd98-299c-4092-8310-1dda901f831f"/>
    <ds:schemaRef ds:uri="0edcdae0-e482-4c79-93d4-bd7e3d241e75"/>
  </ds:schemaRefs>
</ds:datastoreItem>
</file>

<file path=customXml/itemProps3.xml><?xml version="1.0" encoding="utf-8"?>
<ds:datastoreItem xmlns:ds="http://schemas.openxmlformats.org/officeDocument/2006/customXml" ds:itemID="{6F424672-640A-4BBD-A6BD-D46D4CA9725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4328</TotalTime>
  <Words>532</Words>
  <Application>Microsoft Office PowerPoint</Application>
  <PresentationFormat>Widescreen</PresentationFormat>
  <Paragraphs>25</Paragraphs>
  <Slides>1</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Aptos</vt:lpstr>
      <vt:lpstr>Arial</vt:lpstr>
      <vt:lpstr>Calibri</vt:lpstr>
      <vt:lpstr>Symbol</vt:lpstr>
      <vt:lpstr>Times New Roman</vt:lpstr>
      <vt:lpstr>Twinkl Light</vt:lpstr>
      <vt:lpstr>Wingdings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kelly mccall</dc:creator>
  <dc:description/>
  <cp:lastModifiedBy>Joanne Ward</cp:lastModifiedBy>
  <cp:revision>18</cp:revision>
  <dcterms:created xsi:type="dcterms:W3CDTF">2024-08-20T06:52:16Z</dcterms:created>
  <dcterms:modified xsi:type="dcterms:W3CDTF">2026-06-04T10:31:49Z</dcterms:modified>
  <dc:language>en-GB</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HiddenSlides">
    <vt:i4>0</vt:i4>
  </property>
  <property fmtid="{D5CDD505-2E9C-101B-9397-08002B2CF9AE}" pid="4" name="HyperlinksChanged">
    <vt:bool>false</vt:bool>
  </property>
  <property fmtid="{D5CDD505-2E9C-101B-9397-08002B2CF9AE}" pid="5" name="LinksUpToDate">
    <vt:bool>false</vt:bool>
  </property>
  <property fmtid="{D5CDD505-2E9C-101B-9397-08002B2CF9AE}" pid="6" name="MMClips">
    <vt:i4>0</vt:i4>
  </property>
  <property fmtid="{D5CDD505-2E9C-101B-9397-08002B2CF9AE}" pid="7" name="Notes">
    <vt:i4>1</vt:i4>
  </property>
  <property fmtid="{D5CDD505-2E9C-101B-9397-08002B2CF9AE}" pid="8" name="PresentationFormat">
    <vt:lpwstr>Widescreen</vt:lpwstr>
  </property>
  <property fmtid="{D5CDD505-2E9C-101B-9397-08002B2CF9AE}" pid="9" name="ScaleCrop">
    <vt:bool>false</vt:bool>
  </property>
  <property fmtid="{D5CDD505-2E9C-101B-9397-08002B2CF9AE}" pid="10" name="ShareDoc">
    <vt:bool>false</vt:bool>
  </property>
  <property fmtid="{D5CDD505-2E9C-101B-9397-08002B2CF9AE}" pid="11" name="Slides">
    <vt:i4>1</vt:i4>
  </property>
  <property fmtid="{D5CDD505-2E9C-101B-9397-08002B2CF9AE}" pid="12" name="ContentTypeId">
    <vt:lpwstr>0x010100A8EC3C5A561BDB4C9BFB613A2FFBB205</vt:lpwstr>
  </property>
  <property fmtid="{D5CDD505-2E9C-101B-9397-08002B2CF9AE}" pid="13" name="MediaServiceImageTags">
    <vt:lpwstr/>
  </property>
</Properties>
</file>