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7"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831B14B-6ED3-4B29-8524-AC937A2DBC5C}" v="74" dt="2026-04-16T15:48:36.99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A76301-9B17-46C2-94BA-EDFDBD485B86}" type="datetimeFigureOut">
              <a:rPr lang="en-GB" smtClean="0"/>
              <a:t>04/06/2026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24ACBAA-2B8E-4F87-84F8-0618809528E6}" type="slidenum">
              <a:rPr lang="en-GB" smtClean="0"/>
              <a:t>‹#›</a:t>
            </a:fld>
            <a:endParaRPr lang="en-GB"/>
          </a:p>
        </p:txBody>
      </p:sp>
    </p:spTree>
    <p:extLst>
      <p:ext uri="{BB962C8B-B14F-4D97-AF65-F5344CB8AC3E}">
        <p14:creationId xmlns:p14="http://schemas.microsoft.com/office/powerpoint/2010/main" val="15108879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PlaceHolder 1"/>
          <p:cNvSpPr>
            <a:spLocks noGrp="1" noRot="1" noChangeAspect="1"/>
          </p:cNvSpPr>
          <p:nvPr>
            <p:ph type="sldImg"/>
          </p:nvPr>
        </p:nvSpPr>
        <p:spPr>
          <a:xfrm>
            <a:off x="573088" y="1336675"/>
            <a:ext cx="6413500" cy="3608388"/>
          </a:xfrm>
          <a:prstGeom prst="rect">
            <a:avLst/>
          </a:prstGeom>
        </p:spPr>
      </p:sp>
      <p:sp>
        <p:nvSpPr>
          <p:cNvPr id="86" name="PlaceHolder 2"/>
          <p:cNvSpPr>
            <a:spLocks noGrp="1"/>
          </p:cNvSpPr>
          <p:nvPr>
            <p:ph type="body"/>
          </p:nvPr>
        </p:nvSpPr>
        <p:spPr>
          <a:xfrm>
            <a:off x="755640" y="5145120"/>
            <a:ext cx="6048000" cy="4209840"/>
          </a:xfrm>
          <a:prstGeom prst="rect">
            <a:avLst/>
          </a:prstGeom>
        </p:spPr>
        <p:txBody>
          <a:bodyPr>
            <a:noAutofit/>
          </a:bodyPr>
          <a:lstStyle/>
          <a:p>
            <a:endParaRPr lang="en-GB" sz="2000" b="0" strike="noStrike" spc="-1" dirty="0">
              <a:latin typeface="Arial"/>
            </a:endParaRPr>
          </a:p>
        </p:txBody>
      </p:sp>
      <p:sp>
        <p:nvSpPr>
          <p:cNvPr id="87" name="TextShape 3"/>
          <p:cNvSpPr txBox="1"/>
          <p:nvPr/>
        </p:nvSpPr>
        <p:spPr>
          <a:xfrm>
            <a:off x="4281480" y="10155240"/>
            <a:ext cx="3276360" cy="536040"/>
          </a:xfrm>
          <a:prstGeom prst="rect">
            <a:avLst/>
          </a:prstGeom>
          <a:noFill/>
          <a:ln w="0">
            <a:noFill/>
          </a:ln>
        </p:spPr>
        <p:txBody>
          <a:bodyPr anchor="b">
            <a:noAutofit/>
          </a:bodyPr>
          <a:lstStyle/>
          <a:p>
            <a:pPr algn="r">
              <a:lnSpc>
                <a:spcPct val="100000"/>
              </a:lnSpc>
            </a:pPr>
            <a:fld id="{BB6AD44D-AB16-4A53-A7AB-B18175CE7295}" type="slidenum">
              <a:rPr lang="en-US" sz="1200" b="0" strike="noStrike" spc="-1">
                <a:latin typeface="Times New Roman"/>
              </a:rPr>
              <a:t>1</a:t>
            </a:fld>
            <a:endParaRPr lang="en-GB" sz="1200" b="0" strike="noStrike" spc="-1">
              <a:latin typeface="Times New Roman"/>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2C5DBE-5B01-9D85-ED74-7C2F9C52D8D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8EFB11BC-1DB4-4768-19B0-7E1D4ECAE8E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1C5106B1-F118-2B86-3B8E-C0E5122F6516}"/>
              </a:ext>
            </a:extLst>
          </p:cNvPr>
          <p:cNvSpPr>
            <a:spLocks noGrp="1"/>
          </p:cNvSpPr>
          <p:nvPr>
            <p:ph type="dt" sz="half" idx="10"/>
          </p:nvPr>
        </p:nvSpPr>
        <p:spPr/>
        <p:txBody>
          <a:bodyPr/>
          <a:lstStyle/>
          <a:p>
            <a:fld id="{7548A833-11F8-4D5B-AF50-58DFFD98D5CC}" type="datetimeFigureOut">
              <a:rPr lang="en-GB" smtClean="0"/>
              <a:t>04/06/2026</a:t>
            </a:fld>
            <a:endParaRPr lang="en-GB"/>
          </a:p>
        </p:txBody>
      </p:sp>
      <p:sp>
        <p:nvSpPr>
          <p:cNvPr id="5" name="Footer Placeholder 4">
            <a:extLst>
              <a:ext uri="{FF2B5EF4-FFF2-40B4-BE49-F238E27FC236}">
                <a16:creationId xmlns:a16="http://schemas.microsoft.com/office/drawing/2014/main" id="{BAA31F04-0550-827B-3A9F-4178690D5C9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C232A07-6700-27B9-D659-37FA5154BC8F}"/>
              </a:ext>
            </a:extLst>
          </p:cNvPr>
          <p:cNvSpPr>
            <a:spLocks noGrp="1"/>
          </p:cNvSpPr>
          <p:nvPr>
            <p:ph type="sldNum" sz="quarter" idx="12"/>
          </p:nvPr>
        </p:nvSpPr>
        <p:spPr/>
        <p:txBody>
          <a:bodyPr/>
          <a:lstStyle/>
          <a:p>
            <a:fld id="{F07102E4-EE8A-466E-B5FF-AE93FBA5A401}" type="slidenum">
              <a:rPr lang="en-GB" smtClean="0"/>
              <a:t>‹#›</a:t>
            </a:fld>
            <a:endParaRPr lang="en-GB"/>
          </a:p>
        </p:txBody>
      </p:sp>
    </p:spTree>
    <p:extLst>
      <p:ext uri="{BB962C8B-B14F-4D97-AF65-F5344CB8AC3E}">
        <p14:creationId xmlns:p14="http://schemas.microsoft.com/office/powerpoint/2010/main" val="9742477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7A4A39-FF1A-46AB-A3B0-8F774CBC397D}"/>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CA2A80F-4F85-D770-D283-6A65030A4F4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6C7D5E2-0E98-EF2B-4609-E14775DB0FE5}"/>
              </a:ext>
            </a:extLst>
          </p:cNvPr>
          <p:cNvSpPr>
            <a:spLocks noGrp="1"/>
          </p:cNvSpPr>
          <p:nvPr>
            <p:ph type="dt" sz="half" idx="10"/>
          </p:nvPr>
        </p:nvSpPr>
        <p:spPr/>
        <p:txBody>
          <a:bodyPr/>
          <a:lstStyle/>
          <a:p>
            <a:fld id="{7548A833-11F8-4D5B-AF50-58DFFD98D5CC}" type="datetimeFigureOut">
              <a:rPr lang="en-GB" smtClean="0"/>
              <a:t>04/06/2026</a:t>
            </a:fld>
            <a:endParaRPr lang="en-GB"/>
          </a:p>
        </p:txBody>
      </p:sp>
      <p:sp>
        <p:nvSpPr>
          <p:cNvPr id="5" name="Footer Placeholder 4">
            <a:extLst>
              <a:ext uri="{FF2B5EF4-FFF2-40B4-BE49-F238E27FC236}">
                <a16:creationId xmlns:a16="http://schemas.microsoft.com/office/drawing/2014/main" id="{B2797990-305B-069E-75D4-EDB479F32D9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B8CC8D6-D9D0-708A-63F0-80F6C34DDBAF}"/>
              </a:ext>
            </a:extLst>
          </p:cNvPr>
          <p:cNvSpPr>
            <a:spLocks noGrp="1"/>
          </p:cNvSpPr>
          <p:nvPr>
            <p:ph type="sldNum" sz="quarter" idx="12"/>
          </p:nvPr>
        </p:nvSpPr>
        <p:spPr/>
        <p:txBody>
          <a:bodyPr/>
          <a:lstStyle/>
          <a:p>
            <a:fld id="{F07102E4-EE8A-466E-B5FF-AE93FBA5A401}" type="slidenum">
              <a:rPr lang="en-GB" smtClean="0"/>
              <a:t>‹#›</a:t>
            </a:fld>
            <a:endParaRPr lang="en-GB"/>
          </a:p>
        </p:txBody>
      </p:sp>
    </p:spTree>
    <p:extLst>
      <p:ext uri="{BB962C8B-B14F-4D97-AF65-F5344CB8AC3E}">
        <p14:creationId xmlns:p14="http://schemas.microsoft.com/office/powerpoint/2010/main" val="41437333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AEB1EB4-D1CD-7D1F-4739-F42679D7466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04C1542-5502-E09A-D898-C9E9918C051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EE9ED8C-081C-1043-5C9B-785DC65776C2}"/>
              </a:ext>
            </a:extLst>
          </p:cNvPr>
          <p:cNvSpPr>
            <a:spLocks noGrp="1"/>
          </p:cNvSpPr>
          <p:nvPr>
            <p:ph type="dt" sz="half" idx="10"/>
          </p:nvPr>
        </p:nvSpPr>
        <p:spPr/>
        <p:txBody>
          <a:bodyPr/>
          <a:lstStyle/>
          <a:p>
            <a:fld id="{7548A833-11F8-4D5B-AF50-58DFFD98D5CC}" type="datetimeFigureOut">
              <a:rPr lang="en-GB" smtClean="0"/>
              <a:t>04/06/2026</a:t>
            </a:fld>
            <a:endParaRPr lang="en-GB"/>
          </a:p>
        </p:txBody>
      </p:sp>
      <p:sp>
        <p:nvSpPr>
          <p:cNvPr id="5" name="Footer Placeholder 4">
            <a:extLst>
              <a:ext uri="{FF2B5EF4-FFF2-40B4-BE49-F238E27FC236}">
                <a16:creationId xmlns:a16="http://schemas.microsoft.com/office/drawing/2014/main" id="{62485628-D560-A32F-0E06-6D6E07E56ED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95C999A-B07B-3FCB-4F98-8444821CEABE}"/>
              </a:ext>
            </a:extLst>
          </p:cNvPr>
          <p:cNvSpPr>
            <a:spLocks noGrp="1"/>
          </p:cNvSpPr>
          <p:nvPr>
            <p:ph type="sldNum" sz="quarter" idx="12"/>
          </p:nvPr>
        </p:nvSpPr>
        <p:spPr/>
        <p:txBody>
          <a:bodyPr/>
          <a:lstStyle/>
          <a:p>
            <a:fld id="{F07102E4-EE8A-466E-B5FF-AE93FBA5A401}" type="slidenum">
              <a:rPr lang="en-GB" smtClean="0"/>
              <a:t>‹#›</a:t>
            </a:fld>
            <a:endParaRPr lang="en-GB"/>
          </a:p>
        </p:txBody>
      </p:sp>
    </p:spTree>
    <p:extLst>
      <p:ext uri="{BB962C8B-B14F-4D97-AF65-F5344CB8AC3E}">
        <p14:creationId xmlns:p14="http://schemas.microsoft.com/office/powerpoint/2010/main" val="21197063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8CAD7B-745C-148E-AEE7-60E90DC91DF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D4ACB38-8F93-1D2D-E675-7A4A11516EC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6A95F98-0121-EFBE-F0AB-8FA5BECD7DAD}"/>
              </a:ext>
            </a:extLst>
          </p:cNvPr>
          <p:cNvSpPr>
            <a:spLocks noGrp="1"/>
          </p:cNvSpPr>
          <p:nvPr>
            <p:ph type="dt" sz="half" idx="10"/>
          </p:nvPr>
        </p:nvSpPr>
        <p:spPr/>
        <p:txBody>
          <a:bodyPr/>
          <a:lstStyle/>
          <a:p>
            <a:fld id="{7548A833-11F8-4D5B-AF50-58DFFD98D5CC}" type="datetimeFigureOut">
              <a:rPr lang="en-GB" smtClean="0"/>
              <a:t>04/06/2026</a:t>
            </a:fld>
            <a:endParaRPr lang="en-GB"/>
          </a:p>
        </p:txBody>
      </p:sp>
      <p:sp>
        <p:nvSpPr>
          <p:cNvPr id="5" name="Footer Placeholder 4">
            <a:extLst>
              <a:ext uri="{FF2B5EF4-FFF2-40B4-BE49-F238E27FC236}">
                <a16:creationId xmlns:a16="http://schemas.microsoft.com/office/drawing/2014/main" id="{51F39637-75FA-76E6-A1D3-768DCE08719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15EFBFA-B2D5-E90A-8934-BE04FF47CBD5}"/>
              </a:ext>
            </a:extLst>
          </p:cNvPr>
          <p:cNvSpPr>
            <a:spLocks noGrp="1"/>
          </p:cNvSpPr>
          <p:nvPr>
            <p:ph type="sldNum" sz="quarter" idx="12"/>
          </p:nvPr>
        </p:nvSpPr>
        <p:spPr/>
        <p:txBody>
          <a:bodyPr/>
          <a:lstStyle/>
          <a:p>
            <a:fld id="{F07102E4-EE8A-466E-B5FF-AE93FBA5A401}" type="slidenum">
              <a:rPr lang="en-GB" smtClean="0"/>
              <a:t>‹#›</a:t>
            </a:fld>
            <a:endParaRPr lang="en-GB"/>
          </a:p>
        </p:txBody>
      </p:sp>
    </p:spTree>
    <p:extLst>
      <p:ext uri="{BB962C8B-B14F-4D97-AF65-F5344CB8AC3E}">
        <p14:creationId xmlns:p14="http://schemas.microsoft.com/office/powerpoint/2010/main" val="3963875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CDF919-7B57-8D36-69E6-8290524CAF8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D14BB8B-CEBC-2C0B-D040-43138F3DFC1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2B9E038-AB68-6D66-BD89-E72A3A130A7A}"/>
              </a:ext>
            </a:extLst>
          </p:cNvPr>
          <p:cNvSpPr>
            <a:spLocks noGrp="1"/>
          </p:cNvSpPr>
          <p:nvPr>
            <p:ph type="dt" sz="half" idx="10"/>
          </p:nvPr>
        </p:nvSpPr>
        <p:spPr/>
        <p:txBody>
          <a:bodyPr/>
          <a:lstStyle/>
          <a:p>
            <a:fld id="{7548A833-11F8-4D5B-AF50-58DFFD98D5CC}" type="datetimeFigureOut">
              <a:rPr lang="en-GB" smtClean="0"/>
              <a:t>04/06/2026</a:t>
            </a:fld>
            <a:endParaRPr lang="en-GB"/>
          </a:p>
        </p:txBody>
      </p:sp>
      <p:sp>
        <p:nvSpPr>
          <p:cNvPr id="5" name="Footer Placeholder 4">
            <a:extLst>
              <a:ext uri="{FF2B5EF4-FFF2-40B4-BE49-F238E27FC236}">
                <a16:creationId xmlns:a16="http://schemas.microsoft.com/office/drawing/2014/main" id="{E8FD99A4-916D-DEC9-6912-B18D7577E64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2A1B61E-8018-D2A6-4C60-89EA09A83D96}"/>
              </a:ext>
            </a:extLst>
          </p:cNvPr>
          <p:cNvSpPr>
            <a:spLocks noGrp="1"/>
          </p:cNvSpPr>
          <p:nvPr>
            <p:ph type="sldNum" sz="quarter" idx="12"/>
          </p:nvPr>
        </p:nvSpPr>
        <p:spPr/>
        <p:txBody>
          <a:bodyPr/>
          <a:lstStyle/>
          <a:p>
            <a:fld id="{F07102E4-EE8A-466E-B5FF-AE93FBA5A401}" type="slidenum">
              <a:rPr lang="en-GB" smtClean="0"/>
              <a:t>‹#›</a:t>
            </a:fld>
            <a:endParaRPr lang="en-GB"/>
          </a:p>
        </p:txBody>
      </p:sp>
    </p:spTree>
    <p:extLst>
      <p:ext uri="{BB962C8B-B14F-4D97-AF65-F5344CB8AC3E}">
        <p14:creationId xmlns:p14="http://schemas.microsoft.com/office/powerpoint/2010/main" val="25635415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9DE216-4093-820A-971C-FBBF79295CB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44D7383-4011-A476-CB6C-E34BE272140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96CD3BA-B7CC-DB01-B8C0-896BE3AF930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564B5D3-F351-52FF-46C6-BBFCBCC4A65B}"/>
              </a:ext>
            </a:extLst>
          </p:cNvPr>
          <p:cNvSpPr>
            <a:spLocks noGrp="1"/>
          </p:cNvSpPr>
          <p:nvPr>
            <p:ph type="dt" sz="half" idx="10"/>
          </p:nvPr>
        </p:nvSpPr>
        <p:spPr/>
        <p:txBody>
          <a:bodyPr/>
          <a:lstStyle/>
          <a:p>
            <a:fld id="{7548A833-11F8-4D5B-AF50-58DFFD98D5CC}" type="datetimeFigureOut">
              <a:rPr lang="en-GB" smtClean="0"/>
              <a:t>04/06/2026</a:t>
            </a:fld>
            <a:endParaRPr lang="en-GB"/>
          </a:p>
        </p:txBody>
      </p:sp>
      <p:sp>
        <p:nvSpPr>
          <p:cNvPr id="6" name="Footer Placeholder 5">
            <a:extLst>
              <a:ext uri="{FF2B5EF4-FFF2-40B4-BE49-F238E27FC236}">
                <a16:creationId xmlns:a16="http://schemas.microsoft.com/office/drawing/2014/main" id="{8D06807D-3942-6C23-F4CA-683E605F8D4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C053B13-3761-6DA9-0390-FFD95BAD3F2C}"/>
              </a:ext>
            </a:extLst>
          </p:cNvPr>
          <p:cNvSpPr>
            <a:spLocks noGrp="1"/>
          </p:cNvSpPr>
          <p:nvPr>
            <p:ph type="sldNum" sz="quarter" idx="12"/>
          </p:nvPr>
        </p:nvSpPr>
        <p:spPr/>
        <p:txBody>
          <a:bodyPr/>
          <a:lstStyle/>
          <a:p>
            <a:fld id="{F07102E4-EE8A-466E-B5FF-AE93FBA5A401}" type="slidenum">
              <a:rPr lang="en-GB" smtClean="0"/>
              <a:t>‹#›</a:t>
            </a:fld>
            <a:endParaRPr lang="en-GB"/>
          </a:p>
        </p:txBody>
      </p:sp>
    </p:spTree>
    <p:extLst>
      <p:ext uri="{BB962C8B-B14F-4D97-AF65-F5344CB8AC3E}">
        <p14:creationId xmlns:p14="http://schemas.microsoft.com/office/powerpoint/2010/main" val="36403445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024804-1B5A-6538-71AB-B89AD2509D0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590F21A-4B63-B725-4F34-C6CF9132FF4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ABA1830-E48C-9828-8102-37EF1EB02F4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FA26A1A-F21E-96C4-E37D-21D2674BC37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DCD4B98-AE98-EBD8-5CBC-C7FC7C9363B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C3D9C30-C4EC-7D2D-E1D7-3746A8CD2C3C}"/>
              </a:ext>
            </a:extLst>
          </p:cNvPr>
          <p:cNvSpPr>
            <a:spLocks noGrp="1"/>
          </p:cNvSpPr>
          <p:nvPr>
            <p:ph type="dt" sz="half" idx="10"/>
          </p:nvPr>
        </p:nvSpPr>
        <p:spPr/>
        <p:txBody>
          <a:bodyPr/>
          <a:lstStyle/>
          <a:p>
            <a:fld id="{7548A833-11F8-4D5B-AF50-58DFFD98D5CC}" type="datetimeFigureOut">
              <a:rPr lang="en-GB" smtClean="0"/>
              <a:t>04/06/2026</a:t>
            </a:fld>
            <a:endParaRPr lang="en-GB"/>
          </a:p>
        </p:txBody>
      </p:sp>
      <p:sp>
        <p:nvSpPr>
          <p:cNvPr id="8" name="Footer Placeholder 7">
            <a:extLst>
              <a:ext uri="{FF2B5EF4-FFF2-40B4-BE49-F238E27FC236}">
                <a16:creationId xmlns:a16="http://schemas.microsoft.com/office/drawing/2014/main" id="{9DF8B5C2-20BE-C429-97C1-1B603F70F05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59FB90E-0149-0B6D-9830-F238A0501C06}"/>
              </a:ext>
            </a:extLst>
          </p:cNvPr>
          <p:cNvSpPr>
            <a:spLocks noGrp="1"/>
          </p:cNvSpPr>
          <p:nvPr>
            <p:ph type="sldNum" sz="quarter" idx="12"/>
          </p:nvPr>
        </p:nvSpPr>
        <p:spPr/>
        <p:txBody>
          <a:bodyPr/>
          <a:lstStyle/>
          <a:p>
            <a:fld id="{F07102E4-EE8A-466E-B5FF-AE93FBA5A401}" type="slidenum">
              <a:rPr lang="en-GB" smtClean="0"/>
              <a:t>‹#›</a:t>
            </a:fld>
            <a:endParaRPr lang="en-GB"/>
          </a:p>
        </p:txBody>
      </p:sp>
    </p:spTree>
    <p:extLst>
      <p:ext uri="{BB962C8B-B14F-4D97-AF65-F5344CB8AC3E}">
        <p14:creationId xmlns:p14="http://schemas.microsoft.com/office/powerpoint/2010/main" val="989317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9D58F3-449F-F145-183E-6518430029C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D143EA0-62A6-F8FC-B665-DAB225B53858}"/>
              </a:ext>
            </a:extLst>
          </p:cNvPr>
          <p:cNvSpPr>
            <a:spLocks noGrp="1"/>
          </p:cNvSpPr>
          <p:nvPr>
            <p:ph type="dt" sz="half" idx="10"/>
          </p:nvPr>
        </p:nvSpPr>
        <p:spPr/>
        <p:txBody>
          <a:bodyPr/>
          <a:lstStyle/>
          <a:p>
            <a:fld id="{7548A833-11F8-4D5B-AF50-58DFFD98D5CC}" type="datetimeFigureOut">
              <a:rPr lang="en-GB" smtClean="0"/>
              <a:t>04/06/2026</a:t>
            </a:fld>
            <a:endParaRPr lang="en-GB"/>
          </a:p>
        </p:txBody>
      </p:sp>
      <p:sp>
        <p:nvSpPr>
          <p:cNvPr id="4" name="Footer Placeholder 3">
            <a:extLst>
              <a:ext uri="{FF2B5EF4-FFF2-40B4-BE49-F238E27FC236}">
                <a16:creationId xmlns:a16="http://schemas.microsoft.com/office/drawing/2014/main" id="{88D0FC6A-6FD7-2DCE-1755-6DC371D8F5D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48C33AE-49A2-D74F-D0A5-DB7BAD69F8F1}"/>
              </a:ext>
            </a:extLst>
          </p:cNvPr>
          <p:cNvSpPr>
            <a:spLocks noGrp="1"/>
          </p:cNvSpPr>
          <p:nvPr>
            <p:ph type="sldNum" sz="quarter" idx="12"/>
          </p:nvPr>
        </p:nvSpPr>
        <p:spPr/>
        <p:txBody>
          <a:bodyPr/>
          <a:lstStyle/>
          <a:p>
            <a:fld id="{F07102E4-EE8A-466E-B5FF-AE93FBA5A401}" type="slidenum">
              <a:rPr lang="en-GB" smtClean="0"/>
              <a:t>‹#›</a:t>
            </a:fld>
            <a:endParaRPr lang="en-GB"/>
          </a:p>
        </p:txBody>
      </p:sp>
    </p:spTree>
    <p:extLst>
      <p:ext uri="{BB962C8B-B14F-4D97-AF65-F5344CB8AC3E}">
        <p14:creationId xmlns:p14="http://schemas.microsoft.com/office/powerpoint/2010/main" val="14899254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BCC4539-02A2-3C9E-3F6B-05142AE4C3B5}"/>
              </a:ext>
            </a:extLst>
          </p:cNvPr>
          <p:cNvSpPr>
            <a:spLocks noGrp="1"/>
          </p:cNvSpPr>
          <p:nvPr>
            <p:ph type="dt" sz="half" idx="10"/>
          </p:nvPr>
        </p:nvSpPr>
        <p:spPr/>
        <p:txBody>
          <a:bodyPr/>
          <a:lstStyle/>
          <a:p>
            <a:fld id="{7548A833-11F8-4D5B-AF50-58DFFD98D5CC}" type="datetimeFigureOut">
              <a:rPr lang="en-GB" smtClean="0"/>
              <a:t>04/06/2026</a:t>
            </a:fld>
            <a:endParaRPr lang="en-GB"/>
          </a:p>
        </p:txBody>
      </p:sp>
      <p:sp>
        <p:nvSpPr>
          <p:cNvPr id="3" name="Footer Placeholder 2">
            <a:extLst>
              <a:ext uri="{FF2B5EF4-FFF2-40B4-BE49-F238E27FC236}">
                <a16:creationId xmlns:a16="http://schemas.microsoft.com/office/drawing/2014/main" id="{E718DA44-EB53-2323-1B50-F90B46B47E9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0006ECE6-84E8-72A6-1B68-F74A028883A5}"/>
              </a:ext>
            </a:extLst>
          </p:cNvPr>
          <p:cNvSpPr>
            <a:spLocks noGrp="1"/>
          </p:cNvSpPr>
          <p:nvPr>
            <p:ph type="sldNum" sz="quarter" idx="12"/>
          </p:nvPr>
        </p:nvSpPr>
        <p:spPr/>
        <p:txBody>
          <a:bodyPr/>
          <a:lstStyle/>
          <a:p>
            <a:fld id="{F07102E4-EE8A-466E-B5FF-AE93FBA5A401}" type="slidenum">
              <a:rPr lang="en-GB" smtClean="0"/>
              <a:t>‹#›</a:t>
            </a:fld>
            <a:endParaRPr lang="en-GB"/>
          </a:p>
        </p:txBody>
      </p:sp>
    </p:spTree>
    <p:extLst>
      <p:ext uri="{BB962C8B-B14F-4D97-AF65-F5344CB8AC3E}">
        <p14:creationId xmlns:p14="http://schemas.microsoft.com/office/powerpoint/2010/main" val="22102839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D2258F-E801-AE6B-D1AF-8934CE6D4E4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ECDB5A2-677F-C5FD-9CDD-B2BD7D0040D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C98C1B0-0016-94EC-682F-E28DB4020F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C67DB3-6A66-A432-FAAF-A2D58AD27821}"/>
              </a:ext>
            </a:extLst>
          </p:cNvPr>
          <p:cNvSpPr>
            <a:spLocks noGrp="1"/>
          </p:cNvSpPr>
          <p:nvPr>
            <p:ph type="dt" sz="half" idx="10"/>
          </p:nvPr>
        </p:nvSpPr>
        <p:spPr/>
        <p:txBody>
          <a:bodyPr/>
          <a:lstStyle/>
          <a:p>
            <a:fld id="{7548A833-11F8-4D5B-AF50-58DFFD98D5CC}" type="datetimeFigureOut">
              <a:rPr lang="en-GB" smtClean="0"/>
              <a:t>04/06/2026</a:t>
            </a:fld>
            <a:endParaRPr lang="en-GB"/>
          </a:p>
        </p:txBody>
      </p:sp>
      <p:sp>
        <p:nvSpPr>
          <p:cNvPr id="6" name="Footer Placeholder 5">
            <a:extLst>
              <a:ext uri="{FF2B5EF4-FFF2-40B4-BE49-F238E27FC236}">
                <a16:creationId xmlns:a16="http://schemas.microsoft.com/office/drawing/2014/main" id="{0DCF3917-730F-212B-501E-7E7C61E8D31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4550467-B1A0-6D5A-0AD8-4804BD5FDE0C}"/>
              </a:ext>
            </a:extLst>
          </p:cNvPr>
          <p:cNvSpPr>
            <a:spLocks noGrp="1"/>
          </p:cNvSpPr>
          <p:nvPr>
            <p:ph type="sldNum" sz="quarter" idx="12"/>
          </p:nvPr>
        </p:nvSpPr>
        <p:spPr/>
        <p:txBody>
          <a:bodyPr/>
          <a:lstStyle/>
          <a:p>
            <a:fld id="{F07102E4-EE8A-466E-B5FF-AE93FBA5A401}" type="slidenum">
              <a:rPr lang="en-GB" smtClean="0"/>
              <a:t>‹#›</a:t>
            </a:fld>
            <a:endParaRPr lang="en-GB"/>
          </a:p>
        </p:txBody>
      </p:sp>
    </p:spTree>
    <p:extLst>
      <p:ext uri="{BB962C8B-B14F-4D97-AF65-F5344CB8AC3E}">
        <p14:creationId xmlns:p14="http://schemas.microsoft.com/office/powerpoint/2010/main" val="16529220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38322D-4689-F6C7-6C83-04756835FB3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7E8530D-D35B-FCAB-3ACB-77B4F0B2058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8885CBA-4DDD-0951-6EC2-EBB5C9FB60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C3AE47-7608-36EE-2944-A58DCDEF94C9}"/>
              </a:ext>
            </a:extLst>
          </p:cNvPr>
          <p:cNvSpPr>
            <a:spLocks noGrp="1"/>
          </p:cNvSpPr>
          <p:nvPr>
            <p:ph type="dt" sz="half" idx="10"/>
          </p:nvPr>
        </p:nvSpPr>
        <p:spPr/>
        <p:txBody>
          <a:bodyPr/>
          <a:lstStyle/>
          <a:p>
            <a:fld id="{7548A833-11F8-4D5B-AF50-58DFFD98D5CC}" type="datetimeFigureOut">
              <a:rPr lang="en-GB" smtClean="0"/>
              <a:t>04/06/2026</a:t>
            </a:fld>
            <a:endParaRPr lang="en-GB"/>
          </a:p>
        </p:txBody>
      </p:sp>
      <p:sp>
        <p:nvSpPr>
          <p:cNvPr id="6" name="Footer Placeholder 5">
            <a:extLst>
              <a:ext uri="{FF2B5EF4-FFF2-40B4-BE49-F238E27FC236}">
                <a16:creationId xmlns:a16="http://schemas.microsoft.com/office/drawing/2014/main" id="{97C675E4-B4CF-0C53-0332-B7F3D8A7E8A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A1C4A92-8335-829A-3F85-50C1CE7A0AFC}"/>
              </a:ext>
            </a:extLst>
          </p:cNvPr>
          <p:cNvSpPr>
            <a:spLocks noGrp="1"/>
          </p:cNvSpPr>
          <p:nvPr>
            <p:ph type="sldNum" sz="quarter" idx="12"/>
          </p:nvPr>
        </p:nvSpPr>
        <p:spPr/>
        <p:txBody>
          <a:bodyPr/>
          <a:lstStyle/>
          <a:p>
            <a:fld id="{F07102E4-EE8A-466E-B5FF-AE93FBA5A401}" type="slidenum">
              <a:rPr lang="en-GB" smtClean="0"/>
              <a:t>‹#›</a:t>
            </a:fld>
            <a:endParaRPr lang="en-GB"/>
          </a:p>
        </p:txBody>
      </p:sp>
    </p:spTree>
    <p:extLst>
      <p:ext uri="{BB962C8B-B14F-4D97-AF65-F5344CB8AC3E}">
        <p14:creationId xmlns:p14="http://schemas.microsoft.com/office/powerpoint/2010/main" val="2782550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2A683AA-AA2D-8B72-2347-5AE6195DB93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E7C1C55-7A9B-D309-E65D-9F213DB7E08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35EB974-5D60-573F-DF5E-3AB965D1558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548A833-11F8-4D5B-AF50-58DFFD98D5CC}" type="datetimeFigureOut">
              <a:rPr lang="en-GB" smtClean="0"/>
              <a:t>04/06/2026</a:t>
            </a:fld>
            <a:endParaRPr lang="en-GB"/>
          </a:p>
        </p:txBody>
      </p:sp>
      <p:sp>
        <p:nvSpPr>
          <p:cNvPr id="5" name="Footer Placeholder 4">
            <a:extLst>
              <a:ext uri="{FF2B5EF4-FFF2-40B4-BE49-F238E27FC236}">
                <a16:creationId xmlns:a16="http://schemas.microsoft.com/office/drawing/2014/main" id="{27CF7FCC-CA13-FF77-B5CB-9A390A6F9AA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4B2AE1D4-AE32-8CE7-59E0-07DDBE6AF96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07102E4-EE8A-466E-B5FF-AE93FBA5A401}" type="slidenum">
              <a:rPr lang="en-GB" smtClean="0"/>
              <a:t>‹#›</a:t>
            </a:fld>
            <a:endParaRPr lang="en-GB"/>
          </a:p>
        </p:txBody>
      </p:sp>
    </p:spTree>
    <p:extLst>
      <p:ext uri="{BB962C8B-B14F-4D97-AF65-F5344CB8AC3E}">
        <p14:creationId xmlns:p14="http://schemas.microsoft.com/office/powerpoint/2010/main" val="1241205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png"/><Relationship Id="rId13" Type="http://schemas.openxmlformats.org/officeDocument/2006/relationships/image" Target="../media/image8.png"/><Relationship Id="rId3" Type="http://schemas.openxmlformats.org/officeDocument/2006/relationships/image" Target="../media/image1.png"/><Relationship Id="rId7" Type="http://schemas.openxmlformats.org/officeDocument/2006/relationships/image" Target="../media/image3.png"/><Relationship Id="rId12"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microsoft.com/office/2007/relationships/hdphoto" Target="../media/hdphoto2.wdp"/><Relationship Id="rId11" Type="http://schemas.openxmlformats.org/officeDocument/2006/relationships/image" Target="../media/image6.png"/><Relationship Id="rId5" Type="http://schemas.openxmlformats.org/officeDocument/2006/relationships/image" Target="../media/image2.png"/><Relationship Id="rId10" Type="http://schemas.openxmlformats.org/officeDocument/2006/relationships/image" Target="../media/image5.jpg"/><Relationship Id="rId4" Type="http://schemas.microsoft.com/office/2007/relationships/hdphoto" Target="../media/hdphoto1.wdp"/><Relationship Id="rId9" Type="http://schemas.microsoft.com/office/2007/relationships/hdphoto" Target="../media/hdphoto3.wdp"/><Relationship Id="rId1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CustomShape 7"/>
          <p:cNvSpPr/>
          <p:nvPr/>
        </p:nvSpPr>
        <p:spPr>
          <a:xfrm>
            <a:off x="141480" y="125481"/>
            <a:ext cx="4044600" cy="747720"/>
          </a:xfrm>
          <a:prstGeom prst="roundRect">
            <a:avLst>
              <a:gd name="adj" fmla="val 16667"/>
            </a:avLst>
          </a:prstGeom>
          <a:solidFill>
            <a:schemeClr val="tx2">
              <a:lumMod val="25000"/>
              <a:lumOff val="75000"/>
            </a:schemeClr>
          </a:solidFill>
          <a:ln w="25400">
            <a:round/>
          </a:ln>
        </p:spPr>
        <p:style>
          <a:lnRef idx="0">
            <a:scrgbClr r="0" g="0" b="0"/>
          </a:lnRef>
          <a:fillRef idx="0">
            <a:scrgbClr r="0" g="0" b="0"/>
          </a:fillRef>
          <a:effectRef idx="0">
            <a:scrgbClr r="0" g="0" b="0"/>
          </a:effectRef>
          <a:fontRef idx="minor"/>
        </p:style>
        <p:txBody>
          <a:bodyPr lIns="36720" tIns="36720" rIns="36720" bIns="36720">
            <a:noAutofit/>
          </a:bodyPr>
          <a:lstStyle/>
          <a:p>
            <a:pPr>
              <a:lnSpc>
                <a:spcPct val="100000"/>
              </a:lnSpc>
              <a:tabLst>
                <a:tab pos="0" algn="l"/>
              </a:tabLst>
            </a:pPr>
            <a:r>
              <a:rPr lang="en-GB" sz="1800" b="0" strike="noStrike" spc="-1" dirty="0">
                <a:solidFill>
                  <a:srgbClr val="000000"/>
                </a:solidFill>
                <a:latin typeface="Calibri"/>
                <a:ea typeface="DejaVu Sans"/>
              </a:rPr>
              <a:t>Curriculum Newsletter 2025-26</a:t>
            </a:r>
          </a:p>
          <a:p>
            <a:pPr>
              <a:lnSpc>
                <a:spcPct val="100000"/>
              </a:lnSpc>
              <a:tabLst>
                <a:tab pos="0" algn="l"/>
              </a:tabLst>
            </a:pPr>
            <a:r>
              <a:rPr lang="en-GB" b="1" spc="-1" dirty="0">
                <a:solidFill>
                  <a:srgbClr val="000000"/>
                </a:solidFill>
                <a:latin typeface="Calibri"/>
              </a:rPr>
              <a:t>Class:  Year 5        Term: Summer 2</a:t>
            </a:r>
            <a:endParaRPr lang="en-GB" sz="1800" b="1" strike="noStrike" spc="-1" dirty="0">
              <a:latin typeface="Arial"/>
            </a:endParaRPr>
          </a:p>
        </p:txBody>
      </p:sp>
      <p:sp>
        <p:nvSpPr>
          <p:cNvPr id="80" name="CustomShape 26"/>
          <p:cNvSpPr/>
          <p:nvPr/>
        </p:nvSpPr>
        <p:spPr>
          <a:xfrm>
            <a:off x="4330800" y="1607040"/>
            <a:ext cx="3989520" cy="1765440"/>
          </a:xfrm>
          <a:prstGeom prst="rect">
            <a:avLst/>
          </a:prstGeom>
          <a:noFill/>
          <a:ln w="0">
            <a:noFill/>
          </a:ln>
        </p:spPr>
        <p:style>
          <a:lnRef idx="0">
            <a:scrgbClr r="0" g="0" b="0"/>
          </a:lnRef>
          <a:fillRef idx="0">
            <a:scrgbClr r="0" g="0" b="0"/>
          </a:fillRef>
          <a:effectRef idx="0">
            <a:scrgbClr r="0" g="0" b="0"/>
          </a:effectRef>
          <a:fontRef idx="minor"/>
        </p:style>
        <p:txBody>
          <a:bodyPr/>
          <a:lstStyle/>
          <a:p>
            <a:endParaRPr lang="en-US"/>
          </a:p>
        </p:txBody>
      </p:sp>
      <p:grpSp>
        <p:nvGrpSpPr>
          <p:cNvPr id="3" name="Group 2">
            <a:extLst>
              <a:ext uri="{FF2B5EF4-FFF2-40B4-BE49-F238E27FC236}">
                <a16:creationId xmlns:a16="http://schemas.microsoft.com/office/drawing/2014/main" id="{48C12C3D-842F-0C95-1308-B36FBF76214F}"/>
              </a:ext>
            </a:extLst>
          </p:cNvPr>
          <p:cNvGrpSpPr/>
          <p:nvPr/>
        </p:nvGrpSpPr>
        <p:grpSpPr>
          <a:xfrm>
            <a:off x="8563636" y="968783"/>
            <a:ext cx="3549990" cy="1856184"/>
            <a:chOff x="4289760" y="1249036"/>
            <a:chExt cx="4327200" cy="3370865"/>
          </a:xfrm>
        </p:grpSpPr>
        <p:sp>
          <p:nvSpPr>
            <p:cNvPr id="52" name="CustomShape 9"/>
            <p:cNvSpPr/>
            <p:nvPr/>
          </p:nvSpPr>
          <p:spPr>
            <a:xfrm>
              <a:off x="4289760" y="1909594"/>
              <a:ext cx="4327200" cy="2710307"/>
            </a:xfrm>
            <a:prstGeom prst="roundRect">
              <a:avLst>
                <a:gd name="adj" fmla="val 16667"/>
              </a:avLst>
            </a:prstGeom>
            <a:ln/>
          </p:spPr>
          <p:style>
            <a:lnRef idx="2">
              <a:schemeClr val="dk1"/>
            </a:lnRef>
            <a:fillRef idx="1">
              <a:schemeClr val="lt1"/>
            </a:fillRef>
            <a:effectRef idx="0">
              <a:schemeClr val="dk1"/>
            </a:effectRef>
            <a:fontRef idx="minor"/>
          </p:style>
          <p:txBody>
            <a:bodyPr/>
            <a:lstStyle/>
            <a:p>
              <a:r>
                <a:rPr lang="en-GB" sz="1100" dirty="0"/>
                <a:t>In geography, Year 5 pupils learn about climate change and carbon footprints. They explore how human actions affect the environment and work together on projects to reduce emissions. Children also use maps and data to present their findings.</a:t>
              </a:r>
              <a:endParaRPr lang="en-US" sz="1100" dirty="0">
                <a:latin typeface="Calibri" panose="020F0502020204030204" pitchFamily="34" charset="0"/>
                <a:cs typeface="Calibri" panose="020F0502020204030204" pitchFamily="34" charset="0"/>
              </a:endParaRPr>
            </a:p>
          </p:txBody>
        </p:sp>
        <p:sp>
          <p:nvSpPr>
            <p:cNvPr id="60" name="CustomShape 17"/>
            <p:cNvSpPr/>
            <p:nvPr/>
          </p:nvSpPr>
          <p:spPr>
            <a:xfrm>
              <a:off x="4289760" y="1249036"/>
              <a:ext cx="4318560" cy="640657"/>
            </a:xfrm>
            <a:prstGeom prst="roundRect">
              <a:avLst>
                <a:gd name="adj" fmla="val 16667"/>
              </a:avLst>
            </a:prstGeom>
            <a:solidFill>
              <a:schemeClr val="accent6">
                <a:lumMod val="20000"/>
                <a:lumOff val="80000"/>
              </a:schemeClr>
            </a:solid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en-GB" sz="1800" b="0" strike="noStrike" spc="-1" dirty="0">
                  <a:solidFill>
                    <a:srgbClr val="000000"/>
                  </a:solidFill>
                  <a:latin typeface="Aptos"/>
                  <a:ea typeface="DejaVu Sans"/>
                </a:rPr>
                <a:t>Being a </a:t>
              </a:r>
              <a:r>
                <a:rPr lang="en-GB" spc="-1" dirty="0">
                  <a:solidFill>
                    <a:srgbClr val="000000"/>
                  </a:solidFill>
                  <a:latin typeface="Aptos"/>
                  <a:ea typeface="DejaVu Sans"/>
                </a:rPr>
                <a:t>Geographer </a:t>
              </a:r>
              <a:endParaRPr lang="en-GB" sz="1800" b="0" strike="noStrike" spc="-1" dirty="0">
                <a:latin typeface="Arial"/>
              </a:endParaRPr>
            </a:p>
          </p:txBody>
        </p:sp>
      </p:grpSp>
      <p:grpSp>
        <p:nvGrpSpPr>
          <p:cNvPr id="20" name="Group 19">
            <a:extLst>
              <a:ext uri="{FF2B5EF4-FFF2-40B4-BE49-F238E27FC236}">
                <a16:creationId xmlns:a16="http://schemas.microsoft.com/office/drawing/2014/main" id="{D6C4760E-0599-23C8-0E80-6C3AA5BD334E}"/>
              </a:ext>
            </a:extLst>
          </p:cNvPr>
          <p:cNvGrpSpPr/>
          <p:nvPr/>
        </p:nvGrpSpPr>
        <p:grpSpPr>
          <a:xfrm>
            <a:off x="8583534" y="2513939"/>
            <a:ext cx="3548572" cy="2153684"/>
            <a:chOff x="4408020" y="4611118"/>
            <a:chExt cx="4320881" cy="1678972"/>
          </a:xfrm>
        </p:grpSpPr>
        <p:grpSp>
          <p:nvGrpSpPr>
            <p:cNvPr id="15" name="Group 14">
              <a:extLst>
                <a:ext uri="{FF2B5EF4-FFF2-40B4-BE49-F238E27FC236}">
                  <a16:creationId xmlns:a16="http://schemas.microsoft.com/office/drawing/2014/main" id="{D88626A6-04E7-5BBC-184B-259E1CA11338}"/>
                </a:ext>
              </a:extLst>
            </p:cNvPr>
            <p:cNvGrpSpPr/>
            <p:nvPr/>
          </p:nvGrpSpPr>
          <p:grpSpPr>
            <a:xfrm>
              <a:off x="4408020" y="4960066"/>
              <a:ext cx="4320881" cy="1330024"/>
              <a:chOff x="8785189" y="4607775"/>
              <a:chExt cx="3255840" cy="1330024"/>
            </a:xfrm>
          </p:grpSpPr>
          <p:sp>
            <p:nvSpPr>
              <p:cNvPr id="16" name="CustomShape 12">
                <a:extLst>
                  <a:ext uri="{FF2B5EF4-FFF2-40B4-BE49-F238E27FC236}">
                    <a16:creationId xmlns:a16="http://schemas.microsoft.com/office/drawing/2014/main" id="{19B17687-73C8-067A-E31D-3DC63A5122B9}"/>
                  </a:ext>
                </a:extLst>
              </p:cNvPr>
              <p:cNvSpPr/>
              <p:nvPr/>
            </p:nvSpPr>
            <p:spPr>
              <a:xfrm>
                <a:off x="8785190" y="5023534"/>
                <a:ext cx="3246840" cy="914265"/>
              </a:xfrm>
              <a:prstGeom prst="roundRect">
                <a:avLst>
                  <a:gd name="adj" fmla="val 16667"/>
                </a:avLst>
              </a:prstGeom>
              <a:ln/>
            </p:spPr>
            <p:style>
              <a:lnRef idx="2">
                <a:schemeClr val="dk1"/>
              </a:lnRef>
              <a:fillRef idx="1">
                <a:schemeClr val="lt1"/>
              </a:fillRef>
              <a:effectRef idx="0">
                <a:schemeClr val="dk1"/>
              </a:effectRef>
              <a:fontRef idx="minor"/>
            </p:style>
            <p:txBody>
              <a:bodyPr lIns="90000" tIns="45000" rIns="90000" bIns="45000">
                <a:noAutofit/>
              </a:bodyPr>
              <a:lstStyle/>
              <a:p>
                <a:r>
                  <a:rPr lang="en-GB" sz="1100" dirty="0"/>
                  <a:t>In DT, pupils design and make a stuffed toy using textiles. They practise measuring, cutting, stitching and decorating fabric. By the end, they create a finished product and evaluate their design.</a:t>
                </a:r>
                <a:endParaRPr lang="en-GB" sz="1100" b="0" strike="noStrike" spc="-1" dirty="0">
                  <a:latin typeface="Calibri" panose="020F0502020204030204" pitchFamily="34" charset="0"/>
                  <a:cs typeface="Calibri" panose="020F0502020204030204" pitchFamily="34" charset="0"/>
                </a:endParaRPr>
              </a:p>
            </p:txBody>
          </p:sp>
          <p:sp>
            <p:nvSpPr>
              <p:cNvPr id="17" name="CustomShape 14">
                <a:extLst>
                  <a:ext uri="{FF2B5EF4-FFF2-40B4-BE49-F238E27FC236}">
                    <a16:creationId xmlns:a16="http://schemas.microsoft.com/office/drawing/2014/main" id="{84A12F91-71F3-38FC-847D-51E740E2FFC5}"/>
                  </a:ext>
                </a:extLst>
              </p:cNvPr>
              <p:cNvSpPr/>
              <p:nvPr/>
            </p:nvSpPr>
            <p:spPr>
              <a:xfrm>
                <a:off x="8785189" y="4607775"/>
                <a:ext cx="3255840" cy="413273"/>
              </a:xfrm>
              <a:prstGeom prst="roundRect">
                <a:avLst>
                  <a:gd name="adj" fmla="val 16667"/>
                </a:avLst>
              </a:prstGeom>
              <a:solidFill>
                <a:srgbClr val="FFDE75"/>
              </a:solid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en-GB" sz="1800" b="0" strike="noStrike" spc="-1" dirty="0">
                    <a:solidFill>
                      <a:srgbClr val="000000"/>
                    </a:solidFill>
                    <a:latin typeface="Aptos"/>
                    <a:ea typeface="DejaVu Sans"/>
                  </a:rPr>
                  <a:t>Being a Designer</a:t>
                </a:r>
                <a:endParaRPr lang="en-GB" sz="1800" b="0" strike="noStrike" spc="-1" dirty="0">
                  <a:latin typeface="Arial"/>
                </a:endParaRPr>
              </a:p>
            </p:txBody>
          </p:sp>
        </p:grpSp>
        <p:pic>
          <p:nvPicPr>
            <p:cNvPr id="19" name="Picture 18">
              <a:extLst>
                <a:ext uri="{FF2B5EF4-FFF2-40B4-BE49-F238E27FC236}">
                  <a16:creationId xmlns:a16="http://schemas.microsoft.com/office/drawing/2014/main" id="{5AFE5A63-5C3C-6EC9-89A0-30C06C638978}"/>
                </a:ext>
              </a:extLst>
            </p:cNvPr>
            <p:cNvPicPr>
              <a:picLocks noChangeAspect="1"/>
            </p:cNvPicPr>
            <p:nvPr/>
          </p:nvPicPr>
          <p:blipFill>
            <a:blip r:embed="rId3">
              <a:extLst>
                <a:ext uri="{BEBA8EAE-BF5A-486C-A8C5-ECC9F3942E4B}">
                  <a14:imgProps xmlns:a14="http://schemas.microsoft.com/office/drawing/2010/main">
                    <a14:imgLayer r:embed="rId4">
                      <a14:imgEffect>
                        <a14:backgroundRemoval t="7500" b="90000" l="5189" r="92925">
                          <a14:foregroundMark x1="11792" y1="26875" x2="11792" y2="26875"/>
                          <a14:foregroundMark x1="23113" y1="13750" x2="8491" y2="50000"/>
                          <a14:foregroundMark x1="8962" y1="24375" x2="8491" y2="41250"/>
                          <a14:foregroundMark x1="34434" y1="7500" x2="54717" y2="26250"/>
                          <a14:foregroundMark x1="90566" y1="31250" x2="90566" y2="61250"/>
                          <a14:foregroundMark x1="66509" y1="87500" x2="50943" y2="89375"/>
                          <a14:foregroundMark x1="33491" y1="60625" x2="44811" y2="78750"/>
                          <a14:foregroundMark x1="84906" y1="39375" x2="80189" y2="50625"/>
                          <a14:foregroundMark x1="91509" y1="30000" x2="92925" y2="60000"/>
                          <a14:foregroundMark x1="5660" y1="33750" x2="5189" y2="42500"/>
                          <a14:foregroundMark x1="46226" y1="11250" x2="62264" y2="20000"/>
                        </a14:backgroundRemoval>
                      </a14:imgEffect>
                    </a14:imgLayer>
                  </a14:imgProps>
                </a:ext>
                <a:ext uri="{28A0092B-C50C-407E-A947-70E740481C1C}">
                  <a14:useLocalDpi xmlns:a14="http://schemas.microsoft.com/office/drawing/2010/main" val="0"/>
                </a:ext>
              </a:extLst>
            </a:blip>
            <a:srcRect/>
            <a:stretch>
              <a:fillRect/>
            </a:stretch>
          </p:blipFill>
          <p:spPr bwMode="auto">
            <a:xfrm>
              <a:off x="8139120" y="4611118"/>
              <a:ext cx="439203" cy="343519"/>
            </a:xfrm>
            <a:prstGeom prst="rect">
              <a:avLst/>
            </a:prstGeom>
            <a:noFill/>
            <a:ln>
              <a:noFill/>
            </a:ln>
          </p:spPr>
        </p:pic>
      </p:grpSp>
      <p:grpSp>
        <p:nvGrpSpPr>
          <p:cNvPr id="22" name="Group 21">
            <a:extLst>
              <a:ext uri="{FF2B5EF4-FFF2-40B4-BE49-F238E27FC236}">
                <a16:creationId xmlns:a16="http://schemas.microsoft.com/office/drawing/2014/main" id="{37BAFBE8-48EA-76B3-7BC8-15D8B14184BE}"/>
              </a:ext>
            </a:extLst>
          </p:cNvPr>
          <p:cNvGrpSpPr/>
          <p:nvPr/>
        </p:nvGrpSpPr>
        <p:grpSpPr>
          <a:xfrm>
            <a:off x="4361940" y="2981721"/>
            <a:ext cx="4114440" cy="1784964"/>
            <a:chOff x="4353559" y="169656"/>
            <a:chExt cx="4341210" cy="1784964"/>
          </a:xfrm>
        </p:grpSpPr>
        <p:grpSp>
          <p:nvGrpSpPr>
            <p:cNvPr id="11" name="Group 10">
              <a:extLst>
                <a:ext uri="{FF2B5EF4-FFF2-40B4-BE49-F238E27FC236}">
                  <a16:creationId xmlns:a16="http://schemas.microsoft.com/office/drawing/2014/main" id="{D5925FA5-0BFA-1722-E512-DFE7D046F19C}"/>
                </a:ext>
              </a:extLst>
            </p:cNvPr>
            <p:cNvGrpSpPr/>
            <p:nvPr/>
          </p:nvGrpSpPr>
          <p:grpSpPr>
            <a:xfrm>
              <a:off x="4353559" y="169656"/>
              <a:ext cx="4341210" cy="1784964"/>
              <a:chOff x="4285440" y="3297240"/>
              <a:chExt cx="4341210" cy="1784964"/>
            </a:xfrm>
          </p:grpSpPr>
          <p:sp>
            <p:nvSpPr>
              <p:cNvPr id="51" name="CustomShape 8"/>
              <p:cNvSpPr/>
              <p:nvPr/>
            </p:nvSpPr>
            <p:spPr>
              <a:xfrm>
                <a:off x="4308090" y="3697284"/>
                <a:ext cx="4318560" cy="1384920"/>
              </a:xfrm>
              <a:prstGeom prst="roundRect">
                <a:avLst>
                  <a:gd name="adj" fmla="val 16667"/>
                </a:avLst>
              </a:prstGeom>
              <a:ln/>
            </p:spPr>
            <p:style>
              <a:lnRef idx="2">
                <a:schemeClr val="dk1"/>
              </a:lnRef>
              <a:fillRef idx="1">
                <a:schemeClr val="lt1"/>
              </a:fillRef>
              <a:effectRef idx="0">
                <a:schemeClr val="dk1"/>
              </a:effectRef>
              <a:fontRef idx="minor"/>
            </p:style>
            <p:txBody>
              <a:bodyPr/>
              <a:lstStyle/>
              <a:p>
                <a:r>
                  <a:rPr lang="en-GB" sz="1100" dirty="0"/>
                  <a:t>In science, Year 5 pupils learn about the human life cycle, from birth to old age. They explore how the body grows and changes, including puberty and development. Children also learn about reproduction, gestation and how to stay healthy at each stage of life.</a:t>
                </a:r>
                <a:endParaRPr lang="en-US" sz="1100" dirty="0">
                  <a:latin typeface="Calibri" panose="020F0502020204030204" pitchFamily="34" charset="0"/>
                  <a:cs typeface="Calibri" panose="020F0502020204030204" pitchFamily="34" charset="0"/>
                </a:endParaRPr>
              </a:p>
            </p:txBody>
          </p:sp>
          <p:sp>
            <p:nvSpPr>
              <p:cNvPr id="63" name="CustomShape 20"/>
              <p:cNvSpPr/>
              <p:nvPr/>
            </p:nvSpPr>
            <p:spPr>
              <a:xfrm>
                <a:off x="4285440" y="3297240"/>
                <a:ext cx="4327200" cy="451080"/>
              </a:xfrm>
              <a:prstGeom prst="roundRect">
                <a:avLst>
                  <a:gd name="adj" fmla="val 16667"/>
                </a:avLst>
              </a:prstGeom>
              <a:solidFill>
                <a:schemeClr val="accent2">
                  <a:lumMod val="60000"/>
                  <a:lumOff val="40000"/>
                </a:schemeClr>
              </a:solid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en-GB" sz="1800" b="0" strike="noStrike" spc="-1" dirty="0">
                    <a:solidFill>
                      <a:srgbClr val="000000"/>
                    </a:solidFill>
                    <a:latin typeface="Aptos"/>
                    <a:ea typeface="DejaVu Sans"/>
                  </a:rPr>
                  <a:t>Being a </a:t>
                </a:r>
                <a:r>
                  <a:rPr lang="en-GB" spc="-1" dirty="0">
                    <a:solidFill>
                      <a:srgbClr val="000000"/>
                    </a:solidFill>
                    <a:latin typeface="Aptos"/>
                    <a:ea typeface="DejaVu Sans"/>
                  </a:rPr>
                  <a:t>Scientist</a:t>
                </a:r>
                <a:endParaRPr lang="en-GB" sz="1800" b="0" strike="noStrike" spc="-1" dirty="0">
                  <a:latin typeface="Arial"/>
                </a:endParaRPr>
              </a:p>
            </p:txBody>
          </p:sp>
        </p:grpSp>
        <p:pic>
          <p:nvPicPr>
            <p:cNvPr id="21" name="Picture 20" descr="A picture containing text&#10;&#10;Description automatically generated">
              <a:extLst>
                <a:ext uri="{FF2B5EF4-FFF2-40B4-BE49-F238E27FC236}">
                  <a16:creationId xmlns:a16="http://schemas.microsoft.com/office/drawing/2014/main" id="{DCFCE923-361A-B5C4-FE5F-C0C0B06157C7}"/>
                </a:ext>
              </a:extLst>
            </p:cNvPr>
            <p:cNvPicPr>
              <a:picLocks/>
            </p:cNvPicPr>
            <p:nvPr/>
          </p:nvPicPr>
          <p:blipFill>
            <a:blip r:embed="rId5">
              <a:extLst>
                <a:ext uri="{BEBA8EAE-BF5A-486C-A8C5-ECC9F3942E4B}">
                  <a14:imgProps xmlns:a14="http://schemas.microsoft.com/office/drawing/2010/main">
                    <a14:imgLayer r:embed="rId6">
                      <a14:imgEffect>
                        <a14:backgroundRemoval t="9630" b="97778" l="10000" r="92667">
                          <a14:foregroundMark x1="32000" y1="80741" x2="32000" y2="80741"/>
                          <a14:foregroundMark x1="19333" y1="94074" x2="19333" y2="94074"/>
                          <a14:foregroundMark x1="83333" y1="30370" x2="83333" y2="40741"/>
                          <a14:foregroundMark x1="92667" y1="38519" x2="92667" y2="38519"/>
                          <a14:foregroundMark x1="64000" y1="9630" x2="64000" y2="9630"/>
                          <a14:foregroundMark x1="18667" y1="97778" x2="18667" y2="97778"/>
                          <a14:foregroundMark x1="84000" y1="29630" x2="84000" y2="40741"/>
                          <a14:foregroundMark x1="54000" y1="17037" x2="56667" y2="22222"/>
                        </a14:backgroundRemoval>
                      </a14:imgEffect>
                    </a14:imgLayer>
                  </a14:imgProps>
                </a:ext>
                <a:ext uri="{28A0092B-C50C-407E-A947-70E740481C1C}">
                  <a14:useLocalDpi xmlns:a14="http://schemas.microsoft.com/office/drawing/2010/main" val="0"/>
                </a:ext>
              </a:extLst>
            </a:blip>
            <a:srcRect/>
            <a:stretch>
              <a:fillRect/>
            </a:stretch>
          </p:blipFill>
          <p:spPr bwMode="auto">
            <a:xfrm>
              <a:off x="8102850" y="196035"/>
              <a:ext cx="489029" cy="373665"/>
            </a:xfrm>
            <a:prstGeom prst="rect">
              <a:avLst/>
            </a:prstGeom>
            <a:noFill/>
            <a:ln>
              <a:noFill/>
            </a:ln>
          </p:spPr>
        </p:pic>
      </p:grpSp>
      <p:pic>
        <p:nvPicPr>
          <p:cNvPr id="27" name="Picture 26" descr="A yellow acorn with white text&#10;&#10;AI-generated content may be incorrect.">
            <a:extLst>
              <a:ext uri="{FF2B5EF4-FFF2-40B4-BE49-F238E27FC236}">
                <a16:creationId xmlns:a16="http://schemas.microsoft.com/office/drawing/2014/main" id="{2D04608C-C754-E666-8B32-C98C8A5A2000}"/>
              </a:ext>
            </a:extLst>
          </p:cNvPr>
          <p:cNvPicPr>
            <a:picLocks noChangeAspect="1"/>
          </p:cNvPicPr>
          <p:nvPr/>
        </p:nvPicPr>
        <p:blipFill>
          <a:blip r:embed="rId7">
            <a:extLst>
              <a:ext uri="{28A0092B-C50C-407E-A947-70E740481C1C}">
                <a14:useLocalDpi xmlns:a14="http://schemas.microsoft.com/office/drawing/2010/main" val="0"/>
              </a:ext>
            </a:extLst>
          </a:blip>
          <a:srcRect l="7493" r="8852"/>
          <a:stretch>
            <a:fillRect/>
          </a:stretch>
        </p:blipFill>
        <p:spPr>
          <a:xfrm>
            <a:off x="3429815" y="208795"/>
            <a:ext cx="647954" cy="570732"/>
          </a:xfrm>
          <a:prstGeom prst="rect">
            <a:avLst/>
          </a:prstGeom>
        </p:spPr>
      </p:pic>
      <p:grpSp>
        <p:nvGrpSpPr>
          <p:cNvPr id="32" name="Group 31">
            <a:extLst>
              <a:ext uri="{FF2B5EF4-FFF2-40B4-BE49-F238E27FC236}">
                <a16:creationId xmlns:a16="http://schemas.microsoft.com/office/drawing/2014/main" id="{8B690751-26EF-5C47-FBC3-77811C048ECA}"/>
              </a:ext>
            </a:extLst>
          </p:cNvPr>
          <p:cNvGrpSpPr/>
          <p:nvPr/>
        </p:nvGrpSpPr>
        <p:grpSpPr>
          <a:xfrm>
            <a:off x="188475" y="4985474"/>
            <a:ext cx="4005900" cy="1613147"/>
            <a:chOff x="8848803" y="4063165"/>
            <a:chExt cx="3255840" cy="1156214"/>
          </a:xfrm>
        </p:grpSpPr>
        <p:grpSp>
          <p:nvGrpSpPr>
            <p:cNvPr id="28" name="Group 27">
              <a:extLst>
                <a:ext uri="{FF2B5EF4-FFF2-40B4-BE49-F238E27FC236}">
                  <a16:creationId xmlns:a16="http://schemas.microsoft.com/office/drawing/2014/main" id="{E36C0803-139C-C098-234F-8B8C1AEB63B4}"/>
                </a:ext>
              </a:extLst>
            </p:cNvPr>
            <p:cNvGrpSpPr/>
            <p:nvPr/>
          </p:nvGrpSpPr>
          <p:grpSpPr>
            <a:xfrm>
              <a:off x="8848803" y="4063165"/>
              <a:ext cx="3255840" cy="1156214"/>
              <a:chOff x="8773721" y="3728864"/>
              <a:chExt cx="3255840" cy="1156214"/>
            </a:xfrm>
          </p:grpSpPr>
          <p:sp>
            <p:nvSpPr>
              <p:cNvPr id="29" name="CustomShape 12">
                <a:extLst>
                  <a:ext uri="{FF2B5EF4-FFF2-40B4-BE49-F238E27FC236}">
                    <a16:creationId xmlns:a16="http://schemas.microsoft.com/office/drawing/2014/main" id="{C9E8990B-5BCA-AF5D-CCD7-AD8AA6771E3C}"/>
                  </a:ext>
                </a:extLst>
              </p:cNvPr>
              <p:cNvSpPr/>
              <p:nvPr/>
            </p:nvSpPr>
            <p:spPr>
              <a:xfrm>
                <a:off x="8782721" y="4019064"/>
                <a:ext cx="3246840" cy="866014"/>
              </a:xfrm>
              <a:prstGeom prst="roundRect">
                <a:avLst>
                  <a:gd name="adj" fmla="val 16667"/>
                </a:avLst>
              </a:prstGeom>
              <a:ln/>
            </p:spPr>
            <p:style>
              <a:lnRef idx="2">
                <a:schemeClr val="dk1"/>
              </a:lnRef>
              <a:fillRef idx="1">
                <a:schemeClr val="lt1"/>
              </a:fillRef>
              <a:effectRef idx="0">
                <a:schemeClr val="dk1"/>
              </a:effectRef>
              <a:fontRef idx="minor"/>
            </p:style>
            <p:txBody>
              <a:bodyPr lIns="90000" tIns="45000" rIns="90000" bIns="45000">
                <a:noAutofit/>
              </a:bodyPr>
              <a:lstStyle/>
              <a:p>
                <a:r>
                  <a:rPr lang="en-GB" sz="1100" b="0" strike="noStrike" spc="-1" dirty="0">
                    <a:latin typeface="Calibri" panose="020F0502020204030204" pitchFamily="34" charset="0"/>
                    <a:cs typeface="Calibri" panose="020F0502020204030204" pitchFamily="34" charset="0"/>
                  </a:rPr>
                  <a:t>In PSHE, pupils learn how everyday substances like medicines, caffeine and alcohol can affect health. They understand how to make safe choices and why some substances are harmful. Children also learn how to ask for help and take responsibility for their wellbeing.</a:t>
                </a:r>
              </a:p>
            </p:txBody>
          </p:sp>
          <p:sp>
            <p:nvSpPr>
              <p:cNvPr id="30" name="CustomShape 14">
                <a:extLst>
                  <a:ext uri="{FF2B5EF4-FFF2-40B4-BE49-F238E27FC236}">
                    <a16:creationId xmlns:a16="http://schemas.microsoft.com/office/drawing/2014/main" id="{85224EBE-C17C-D2A6-6050-E4BE0D32D3F8}"/>
                  </a:ext>
                </a:extLst>
              </p:cNvPr>
              <p:cNvSpPr/>
              <p:nvPr/>
            </p:nvSpPr>
            <p:spPr>
              <a:xfrm>
                <a:off x="8773721" y="3728864"/>
                <a:ext cx="3255840" cy="293039"/>
              </a:xfrm>
              <a:prstGeom prst="roundRect">
                <a:avLst>
                  <a:gd name="adj" fmla="val 16667"/>
                </a:avLst>
              </a:prstGeom>
              <a:solidFill>
                <a:schemeClr val="accent3">
                  <a:lumMod val="40000"/>
                  <a:lumOff val="60000"/>
                </a:schemeClr>
              </a:solid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en-GB" sz="1800" b="0" strike="noStrike" spc="-1" dirty="0">
                    <a:solidFill>
                      <a:srgbClr val="000000"/>
                    </a:solidFill>
                    <a:latin typeface="Aptos"/>
                    <a:ea typeface="DejaVu Sans"/>
                  </a:rPr>
                  <a:t>Being a Citizen</a:t>
                </a:r>
                <a:endParaRPr lang="en-GB" sz="1800" b="0" strike="noStrike" spc="-1" dirty="0">
                  <a:latin typeface="Arial"/>
                </a:endParaRPr>
              </a:p>
            </p:txBody>
          </p:sp>
        </p:grpSp>
        <p:pic>
          <p:nvPicPr>
            <p:cNvPr id="31" name="Picture 30">
              <a:extLst>
                <a:ext uri="{FF2B5EF4-FFF2-40B4-BE49-F238E27FC236}">
                  <a16:creationId xmlns:a16="http://schemas.microsoft.com/office/drawing/2014/main" id="{7EC149D5-C4F0-9C2D-A3E6-B5A8DEBE1773}"/>
                </a:ext>
              </a:extLst>
            </p:cNvPr>
            <p:cNvPicPr>
              <a:picLocks noChangeAspect="1"/>
            </p:cNvPicPr>
            <p:nvPr/>
          </p:nvPicPr>
          <p:blipFill>
            <a:blip r:embed="rId8">
              <a:extLst>
                <a:ext uri="{BEBA8EAE-BF5A-486C-A8C5-ECC9F3942E4B}">
                  <a14:imgProps xmlns:a14="http://schemas.microsoft.com/office/drawing/2010/main">
                    <a14:imgLayer r:embed="rId9">
                      <a14:imgEffect>
                        <a14:backgroundRemoval t="1818" b="90000" l="6186" r="93814">
                          <a14:foregroundMark x1="23196" y1="23636" x2="23196" y2="23636"/>
                          <a14:foregroundMark x1="20619" y1="27273" x2="9278" y2="73636"/>
                          <a14:foregroundMark x1="30412" y1="18182" x2="66495" y2="16364"/>
                          <a14:foregroundMark x1="66495" y1="16364" x2="90722" y2="69091"/>
                          <a14:foregroundMark x1="90722" y1="69091" x2="91753" y2="81818"/>
                          <a14:foregroundMark x1="48969" y1="4545" x2="48969" y2="4545"/>
                          <a14:foregroundMark x1="93299" y1="77273" x2="93299" y2="77273"/>
                          <a14:foregroundMark x1="91753" y1="85455" x2="91753" y2="85455"/>
                          <a14:foregroundMark x1="93299" y1="81818" x2="93299" y2="81818"/>
                          <a14:foregroundMark x1="57732" y1="84545" x2="57732" y2="84545"/>
                          <a14:foregroundMark x1="61856" y1="86364" x2="61856" y2="86364"/>
                          <a14:foregroundMark x1="39175" y1="85455" x2="39175" y2="85455"/>
                          <a14:foregroundMark x1="37629" y1="84545" x2="24227" y2="82727"/>
                          <a14:foregroundMark x1="18041" y1="83636" x2="9278" y2="63636"/>
                          <a14:foregroundMark x1="7216" y1="63636" x2="6701" y2="77273"/>
                          <a14:foregroundMark x1="42268" y1="6364" x2="55670" y2="7273"/>
                          <a14:foregroundMark x1="52062" y1="3636" x2="52062" y2="3636"/>
                          <a14:foregroundMark x1="43814" y1="3636" x2="43814" y2="3636"/>
                          <a14:foregroundMark x1="45361" y1="4545" x2="45361" y2="4545"/>
                          <a14:foregroundMark x1="92268" y1="64545" x2="92268" y2="64545"/>
                          <a14:foregroundMark x1="90722" y1="57273" x2="93814" y2="83636"/>
                        </a14:backgroundRemoval>
                      </a14:imgEffect>
                    </a14:imgLayer>
                  </a14:imgProps>
                </a:ext>
                <a:ext uri="{28A0092B-C50C-407E-A947-70E740481C1C}">
                  <a14:useLocalDpi xmlns:a14="http://schemas.microsoft.com/office/drawing/2010/main" val="0"/>
                </a:ext>
              </a:extLst>
            </a:blip>
            <a:srcRect/>
            <a:stretch>
              <a:fillRect/>
            </a:stretch>
          </p:blipFill>
          <p:spPr bwMode="auto">
            <a:xfrm>
              <a:off x="11602843" y="4181688"/>
              <a:ext cx="440718" cy="250011"/>
            </a:xfrm>
            <a:prstGeom prst="rect">
              <a:avLst/>
            </a:prstGeom>
            <a:noFill/>
            <a:ln>
              <a:noFill/>
            </a:ln>
          </p:spPr>
        </p:pic>
      </p:grpSp>
      <p:grpSp>
        <p:nvGrpSpPr>
          <p:cNvPr id="34" name="Group 33">
            <a:extLst>
              <a:ext uri="{FF2B5EF4-FFF2-40B4-BE49-F238E27FC236}">
                <a16:creationId xmlns:a16="http://schemas.microsoft.com/office/drawing/2014/main" id="{FDC7C66F-9477-F22D-AA95-09E6CFF4DCAC}"/>
              </a:ext>
            </a:extLst>
          </p:cNvPr>
          <p:cNvGrpSpPr/>
          <p:nvPr/>
        </p:nvGrpSpPr>
        <p:grpSpPr>
          <a:xfrm>
            <a:off x="4346933" y="968783"/>
            <a:ext cx="4108068" cy="1881702"/>
            <a:chOff x="8640548" y="133301"/>
            <a:chExt cx="3487366" cy="2102757"/>
          </a:xfrm>
        </p:grpSpPr>
        <p:grpSp>
          <p:nvGrpSpPr>
            <p:cNvPr id="12" name="Group 11">
              <a:extLst>
                <a:ext uri="{FF2B5EF4-FFF2-40B4-BE49-F238E27FC236}">
                  <a16:creationId xmlns:a16="http://schemas.microsoft.com/office/drawing/2014/main" id="{129C012B-CE45-D625-B972-22A0BB65FB59}"/>
                </a:ext>
              </a:extLst>
            </p:cNvPr>
            <p:cNvGrpSpPr/>
            <p:nvPr/>
          </p:nvGrpSpPr>
          <p:grpSpPr>
            <a:xfrm>
              <a:off x="8640548" y="133301"/>
              <a:ext cx="3487366" cy="2102757"/>
              <a:chOff x="8715605" y="925560"/>
              <a:chExt cx="3261594" cy="2102757"/>
            </a:xfrm>
          </p:grpSpPr>
          <p:sp>
            <p:nvSpPr>
              <p:cNvPr id="44" name="CustomShape 1"/>
              <p:cNvSpPr/>
              <p:nvPr/>
            </p:nvSpPr>
            <p:spPr>
              <a:xfrm>
                <a:off x="8715605" y="1248026"/>
                <a:ext cx="3255840" cy="1780291"/>
              </a:xfrm>
              <a:prstGeom prst="roundRect">
                <a:avLst>
                  <a:gd name="adj" fmla="val 16667"/>
                </a:avLst>
              </a:prstGeom>
              <a:ln/>
            </p:spPr>
            <p:style>
              <a:lnRef idx="2">
                <a:schemeClr val="dk1"/>
              </a:lnRef>
              <a:fillRef idx="1">
                <a:schemeClr val="lt1"/>
              </a:fillRef>
              <a:effectRef idx="0">
                <a:schemeClr val="dk1"/>
              </a:effectRef>
              <a:fontRef idx="minor"/>
            </p:style>
            <p:txBody>
              <a:bodyPr lIns="90000" tIns="45000" rIns="90000" bIns="45000" anchor="t" anchorCtr="0">
                <a:noAutofit/>
              </a:bodyPr>
              <a:lstStyle/>
              <a:p>
                <a:pPr>
                  <a:lnSpc>
                    <a:spcPct val="100000"/>
                  </a:lnSpc>
                </a:pPr>
                <a:endParaRPr lang="en-GB" sz="1100" dirty="0"/>
              </a:p>
              <a:p>
                <a:pPr>
                  <a:lnSpc>
                    <a:spcPct val="100000"/>
                  </a:lnSpc>
                </a:pPr>
                <a:r>
                  <a:rPr lang="en-GB" sz="1100" dirty="0"/>
                  <a:t>In maths, Year 5 pupils learn about factors, multiples and prime numbers, helping them understand how numbers are connected. They also develop their knowledge of fractions, including comparing, adding and finding equivalent fractions. Children build confidence using reasoning and problem-solving to explain their thinking clearly.</a:t>
                </a:r>
                <a:endParaRPr lang="en-GB" sz="1100" b="0" strike="noStrike" spc="-1" dirty="0">
                  <a:latin typeface="Calibri" panose="020F0502020204030204" pitchFamily="34" charset="0"/>
                  <a:cs typeface="Calibri" panose="020F0502020204030204" pitchFamily="34" charset="0"/>
                </a:endParaRPr>
              </a:p>
            </p:txBody>
          </p:sp>
          <p:grpSp>
            <p:nvGrpSpPr>
              <p:cNvPr id="4" name="Group 3">
                <a:extLst>
                  <a:ext uri="{FF2B5EF4-FFF2-40B4-BE49-F238E27FC236}">
                    <a16:creationId xmlns:a16="http://schemas.microsoft.com/office/drawing/2014/main" id="{B4DE6369-A4F6-B3D1-7061-6D17CA228154}"/>
                  </a:ext>
                </a:extLst>
              </p:cNvPr>
              <p:cNvGrpSpPr/>
              <p:nvPr/>
            </p:nvGrpSpPr>
            <p:grpSpPr>
              <a:xfrm>
                <a:off x="8721359" y="925560"/>
                <a:ext cx="3255840" cy="742287"/>
                <a:chOff x="8721359" y="925560"/>
                <a:chExt cx="3255840" cy="742287"/>
              </a:xfrm>
            </p:grpSpPr>
            <p:sp>
              <p:nvSpPr>
                <p:cNvPr id="45" name="CustomShape 2"/>
                <p:cNvSpPr/>
                <p:nvPr/>
              </p:nvSpPr>
              <p:spPr>
                <a:xfrm>
                  <a:off x="8786520" y="1423080"/>
                  <a:ext cx="3182040" cy="244767"/>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endParaRPr lang="en-GB" sz="1000" b="0" strike="noStrike" spc="-1" dirty="0">
                    <a:latin typeface="Arial"/>
                  </a:endParaRPr>
                </a:p>
              </p:txBody>
            </p:sp>
            <p:sp>
              <p:nvSpPr>
                <p:cNvPr id="62" name="CustomShape 19"/>
                <p:cNvSpPr/>
                <p:nvPr/>
              </p:nvSpPr>
              <p:spPr>
                <a:xfrm>
                  <a:off x="8721359" y="925560"/>
                  <a:ext cx="3255840" cy="488880"/>
                </a:xfrm>
                <a:prstGeom prst="roundRect">
                  <a:avLst>
                    <a:gd name="adj" fmla="val 16667"/>
                  </a:avLst>
                </a:prstGeom>
                <a:solidFill>
                  <a:schemeClr val="accent1">
                    <a:lumMod val="40000"/>
                    <a:lumOff val="60000"/>
                  </a:schemeClr>
                </a:solid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en-GB" sz="1800" b="0" strike="noStrike" spc="-1" dirty="0">
                      <a:solidFill>
                        <a:srgbClr val="000000"/>
                      </a:solidFill>
                      <a:latin typeface="Aptos"/>
                      <a:ea typeface="DejaVu Sans"/>
                    </a:rPr>
                    <a:t>Being a Mathematician</a:t>
                  </a:r>
                  <a:endParaRPr lang="en-GB" sz="1800" b="0" strike="noStrike" spc="-1" dirty="0">
                    <a:latin typeface="Arial"/>
                  </a:endParaRPr>
                </a:p>
              </p:txBody>
            </p:sp>
          </p:grpSp>
        </p:grpSp>
        <p:pic>
          <p:nvPicPr>
            <p:cNvPr id="33" name="Picture 32">
              <a:extLst>
                <a:ext uri="{FF2B5EF4-FFF2-40B4-BE49-F238E27FC236}">
                  <a16:creationId xmlns:a16="http://schemas.microsoft.com/office/drawing/2014/main" id="{731447F7-E04F-ED57-A8F6-512F92B1BAF0}"/>
                </a:ext>
              </a:extLst>
            </p:cNvPr>
            <p:cNvPicPr/>
            <p:nvPr/>
          </p:nvPicPr>
          <p:blipFill>
            <a:blip r:embed="rId10"/>
            <a:stretch>
              <a:fillRect/>
            </a:stretch>
          </p:blipFill>
          <p:spPr>
            <a:xfrm>
              <a:off x="11679016" y="208795"/>
              <a:ext cx="364545" cy="310437"/>
            </a:xfrm>
            <a:prstGeom prst="rect">
              <a:avLst/>
            </a:prstGeom>
          </p:spPr>
        </p:pic>
      </p:grpSp>
      <p:grpSp>
        <p:nvGrpSpPr>
          <p:cNvPr id="42" name="Group 41">
            <a:extLst>
              <a:ext uri="{FF2B5EF4-FFF2-40B4-BE49-F238E27FC236}">
                <a16:creationId xmlns:a16="http://schemas.microsoft.com/office/drawing/2014/main" id="{0241E4BA-6348-CC6E-A163-666A38867963}"/>
              </a:ext>
            </a:extLst>
          </p:cNvPr>
          <p:cNvGrpSpPr/>
          <p:nvPr/>
        </p:nvGrpSpPr>
        <p:grpSpPr>
          <a:xfrm>
            <a:off x="72375" y="990429"/>
            <a:ext cx="4122000" cy="1856517"/>
            <a:chOff x="64080" y="1107000"/>
            <a:chExt cx="4122000" cy="1916772"/>
          </a:xfrm>
        </p:grpSpPr>
        <p:grpSp>
          <p:nvGrpSpPr>
            <p:cNvPr id="35" name="Group 34">
              <a:extLst>
                <a:ext uri="{FF2B5EF4-FFF2-40B4-BE49-F238E27FC236}">
                  <a16:creationId xmlns:a16="http://schemas.microsoft.com/office/drawing/2014/main" id="{BF6AD40C-AE6F-8897-278C-85FD6793BE04}"/>
                </a:ext>
              </a:extLst>
            </p:cNvPr>
            <p:cNvGrpSpPr/>
            <p:nvPr/>
          </p:nvGrpSpPr>
          <p:grpSpPr>
            <a:xfrm>
              <a:off x="64080" y="1107000"/>
              <a:ext cx="4122000" cy="1916772"/>
              <a:chOff x="64080" y="1107000"/>
              <a:chExt cx="4122000" cy="1916772"/>
            </a:xfrm>
          </p:grpSpPr>
          <p:sp>
            <p:nvSpPr>
              <p:cNvPr id="46" name="CustomShape 3"/>
              <p:cNvSpPr/>
              <p:nvPr/>
            </p:nvSpPr>
            <p:spPr>
              <a:xfrm>
                <a:off x="70079" y="1463341"/>
                <a:ext cx="4106520" cy="1560431"/>
              </a:xfrm>
              <a:prstGeom prst="roundRect">
                <a:avLst>
                  <a:gd name="adj" fmla="val 16667"/>
                </a:avLst>
              </a:prstGeom>
              <a:ln/>
            </p:spPr>
            <p:style>
              <a:lnRef idx="2">
                <a:schemeClr val="dk1"/>
              </a:lnRef>
              <a:fillRef idx="1">
                <a:schemeClr val="lt1"/>
              </a:fillRef>
              <a:effectRef idx="0">
                <a:schemeClr val="dk1"/>
              </a:effectRef>
              <a:fontRef idx="minor"/>
            </p:style>
            <p:txBody>
              <a:bodyPr/>
              <a:lstStyle/>
              <a:p>
                <a:r>
                  <a:rPr lang="en-GB" sz="1100" dirty="0"/>
                  <a:t>In reading, Year 5 pupils explore the poetry book Overheard in a Tower Block by Joseph Coelho. They develop skills such as inference, performance and discussing themes in poems. Children learn to explore language, rhythm and imagery, helping them understand meaning and express their ideas clearly about poetry.</a:t>
                </a:r>
              </a:p>
              <a:p>
                <a:endParaRPr lang="en-US" sz="1100" dirty="0">
                  <a:latin typeface="Calibri" panose="020F0502020204030204" pitchFamily="34" charset="0"/>
                  <a:cs typeface="Calibri" panose="020F0502020204030204" pitchFamily="34" charset="0"/>
                </a:endParaRPr>
              </a:p>
            </p:txBody>
          </p:sp>
          <p:grpSp>
            <p:nvGrpSpPr>
              <p:cNvPr id="10" name="Group 9">
                <a:extLst>
                  <a:ext uri="{FF2B5EF4-FFF2-40B4-BE49-F238E27FC236}">
                    <a16:creationId xmlns:a16="http://schemas.microsoft.com/office/drawing/2014/main" id="{B9117D8A-00A3-4772-1EB7-F575ED641476}"/>
                  </a:ext>
                </a:extLst>
              </p:cNvPr>
              <p:cNvGrpSpPr/>
              <p:nvPr/>
            </p:nvGrpSpPr>
            <p:grpSpPr>
              <a:xfrm>
                <a:off x="64080" y="1107000"/>
                <a:ext cx="4122000" cy="698502"/>
                <a:chOff x="64080" y="1107000"/>
                <a:chExt cx="4122000" cy="698502"/>
              </a:xfrm>
            </p:grpSpPr>
            <p:sp>
              <p:nvSpPr>
                <p:cNvPr id="47" name="CustomShape 4"/>
                <p:cNvSpPr/>
                <p:nvPr/>
              </p:nvSpPr>
              <p:spPr>
                <a:xfrm>
                  <a:off x="141480" y="1553040"/>
                  <a:ext cx="4044600" cy="252462"/>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endParaRPr lang="en-GB" sz="1050" b="0" strike="noStrike" spc="-1" dirty="0">
                    <a:latin typeface="Arial"/>
                  </a:endParaRPr>
                </a:p>
              </p:txBody>
            </p:sp>
            <p:sp>
              <p:nvSpPr>
                <p:cNvPr id="56" name="CustomShape 13"/>
                <p:cNvSpPr/>
                <p:nvPr/>
              </p:nvSpPr>
              <p:spPr>
                <a:xfrm>
                  <a:off x="64080" y="1107000"/>
                  <a:ext cx="4114440" cy="404640"/>
                </a:xfrm>
                <a:prstGeom prst="roundRect">
                  <a:avLst>
                    <a:gd name="adj" fmla="val 16667"/>
                  </a:avLst>
                </a:prstGeom>
                <a:solidFill>
                  <a:srgbClr val="FD87E4"/>
                </a:solid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en-GB" sz="1800" b="0" strike="noStrike" spc="-1" dirty="0">
                      <a:solidFill>
                        <a:srgbClr val="000000"/>
                      </a:solidFill>
                      <a:latin typeface="Aptos"/>
                      <a:ea typeface="DejaVu Sans"/>
                    </a:rPr>
                    <a:t>Being a Reader</a:t>
                  </a:r>
                  <a:endParaRPr lang="en-GB" sz="1800" b="0" strike="noStrike" spc="-1" dirty="0">
                    <a:latin typeface="Arial"/>
                  </a:endParaRPr>
                </a:p>
              </p:txBody>
            </p:sp>
          </p:grpSp>
        </p:grpSp>
        <p:pic>
          <p:nvPicPr>
            <p:cNvPr id="1030" name="Picture 6" descr="Book Circles Logo PNG &amp; SVG Design For ...">
              <a:extLst>
                <a:ext uri="{FF2B5EF4-FFF2-40B4-BE49-F238E27FC236}">
                  <a16:creationId xmlns:a16="http://schemas.microsoft.com/office/drawing/2014/main" id="{06D54A71-A43E-946A-D4DF-375035B6228E}"/>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790127" y="1162969"/>
              <a:ext cx="320460" cy="320460"/>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43" name="Group 42">
            <a:extLst>
              <a:ext uri="{FF2B5EF4-FFF2-40B4-BE49-F238E27FC236}">
                <a16:creationId xmlns:a16="http://schemas.microsoft.com/office/drawing/2014/main" id="{DB6AFA11-18A5-E054-8376-C5E0323AB5BD}"/>
              </a:ext>
            </a:extLst>
          </p:cNvPr>
          <p:cNvGrpSpPr/>
          <p:nvPr/>
        </p:nvGrpSpPr>
        <p:grpSpPr>
          <a:xfrm>
            <a:off x="111075" y="2893353"/>
            <a:ext cx="4162807" cy="1997027"/>
            <a:chOff x="54599" y="3177515"/>
            <a:chExt cx="4162807" cy="2054101"/>
          </a:xfrm>
        </p:grpSpPr>
        <p:grpSp>
          <p:nvGrpSpPr>
            <p:cNvPr id="37" name="Group 36">
              <a:extLst>
                <a:ext uri="{FF2B5EF4-FFF2-40B4-BE49-F238E27FC236}">
                  <a16:creationId xmlns:a16="http://schemas.microsoft.com/office/drawing/2014/main" id="{05E78CEC-7AB7-C830-007A-F97A50799CB4}"/>
                </a:ext>
              </a:extLst>
            </p:cNvPr>
            <p:cNvGrpSpPr/>
            <p:nvPr/>
          </p:nvGrpSpPr>
          <p:grpSpPr>
            <a:xfrm>
              <a:off x="54599" y="3177515"/>
              <a:ext cx="4162807" cy="2054101"/>
              <a:chOff x="64080" y="1107000"/>
              <a:chExt cx="4162807" cy="2054101"/>
            </a:xfrm>
          </p:grpSpPr>
          <p:sp>
            <p:nvSpPr>
              <p:cNvPr id="38" name="CustomShape 3">
                <a:extLst>
                  <a:ext uri="{FF2B5EF4-FFF2-40B4-BE49-F238E27FC236}">
                    <a16:creationId xmlns:a16="http://schemas.microsoft.com/office/drawing/2014/main" id="{47D3A7CC-0017-746B-C980-316D8BB6F1C5}"/>
                  </a:ext>
                </a:extLst>
              </p:cNvPr>
              <p:cNvSpPr/>
              <p:nvPr/>
            </p:nvSpPr>
            <p:spPr>
              <a:xfrm>
                <a:off x="70079" y="1501851"/>
                <a:ext cx="4156808" cy="1659250"/>
              </a:xfrm>
              <a:prstGeom prst="roundRect">
                <a:avLst>
                  <a:gd name="adj" fmla="val 16667"/>
                </a:avLst>
              </a:prstGeom>
              <a:ln/>
            </p:spPr>
            <p:style>
              <a:lnRef idx="2">
                <a:schemeClr val="dk1"/>
              </a:lnRef>
              <a:fillRef idx="1">
                <a:schemeClr val="lt1"/>
              </a:fillRef>
              <a:effectRef idx="0">
                <a:schemeClr val="dk1"/>
              </a:effectRef>
              <a:fontRef idx="minor"/>
            </p:style>
            <p:txBody>
              <a:bodyPr/>
              <a:lstStyle/>
              <a:p>
                <a:r>
                  <a:rPr lang="en-GB" sz="1100" dirty="0"/>
                  <a:t>In English, Year 5 pupils explore the text Curiosity and learn to write explanation texts. They use skills such as modal verbs, adverbs and parenthesis to add detail and show possibility. By the end, children plan, write and edit their own explanation about a Mars rover, using clear structure and organisation.</a:t>
                </a:r>
                <a:endParaRPr lang="en-US" sz="1100" dirty="0">
                  <a:latin typeface="Calibri" panose="020F0502020204030204" pitchFamily="34" charset="0"/>
                  <a:cs typeface="Calibri" panose="020F0502020204030204" pitchFamily="34" charset="0"/>
                </a:endParaRPr>
              </a:p>
            </p:txBody>
          </p:sp>
          <p:grpSp>
            <p:nvGrpSpPr>
              <p:cNvPr id="39" name="Group 38">
                <a:extLst>
                  <a:ext uri="{FF2B5EF4-FFF2-40B4-BE49-F238E27FC236}">
                    <a16:creationId xmlns:a16="http://schemas.microsoft.com/office/drawing/2014/main" id="{4BA99D07-D03D-AA9A-37E7-5B59F62DF2F7}"/>
                  </a:ext>
                </a:extLst>
              </p:cNvPr>
              <p:cNvGrpSpPr/>
              <p:nvPr/>
            </p:nvGrpSpPr>
            <p:grpSpPr>
              <a:xfrm>
                <a:off x="64080" y="1107000"/>
                <a:ext cx="4122000" cy="698502"/>
                <a:chOff x="64080" y="1107000"/>
                <a:chExt cx="4122000" cy="698502"/>
              </a:xfrm>
            </p:grpSpPr>
            <p:sp>
              <p:nvSpPr>
                <p:cNvPr id="40" name="CustomShape 4">
                  <a:extLst>
                    <a:ext uri="{FF2B5EF4-FFF2-40B4-BE49-F238E27FC236}">
                      <a16:creationId xmlns:a16="http://schemas.microsoft.com/office/drawing/2014/main" id="{BF563EEC-0E9F-D05C-E118-9CE9BBF4970F}"/>
                    </a:ext>
                  </a:extLst>
                </p:cNvPr>
                <p:cNvSpPr/>
                <p:nvPr/>
              </p:nvSpPr>
              <p:spPr>
                <a:xfrm>
                  <a:off x="141480" y="1553040"/>
                  <a:ext cx="4044600" cy="252462"/>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endParaRPr lang="en-GB" sz="1050" b="0" strike="noStrike" spc="-1" dirty="0">
                    <a:latin typeface="Arial"/>
                  </a:endParaRPr>
                </a:p>
              </p:txBody>
            </p:sp>
            <p:sp>
              <p:nvSpPr>
                <p:cNvPr id="41" name="CustomShape 13">
                  <a:extLst>
                    <a:ext uri="{FF2B5EF4-FFF2-40B4-BE49-F238E27FC236}">
                      <a16:creationId xmlns:a16="http://schemas.microsoft.com/office/drawing/2014/main" id="{8272BCDF-32E6-D730-AC41-352EA5F50E07}"/>
                    </a:ext>
                  </a:extLst>
                </p:cNvPr>
                <p:cNvSpPr/>
                <p:nvPr/>
              </p:nvSpPr>
              <p:spPr>
                <a:xfrm>
                  <a:off x="64080" y="1107000"/>
                  <a:ext cx="4114440" cy="404640"/>
                </a:xfrm>
                <a:prstGeom prst="roundRect">
                  <a:avLst>
                    <a:gd name="adj" fmla="val 16667"/>
                  </a:avLst>
                </a:prstGeom>
                <a:solidFill>
                  <a:srgbClr val="C5C5FF"/>
                </a:solid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en-GB" sz="1800" b="0" strike="noStrike" spc="-1" dirty="0">
                      <a:solidFill>
                        <a:srgbClr val="000000"/>
                      </a:solidFill>
                      <a:latin typeface="Aptos"/>
                      <a:ea typeface="DejaVu Sans"/>
                    </a:rPr>
                    <a:t>Being an Author</a:t>
                  </a:r>
                  <a:endParaRPr lang="en-GB" sz="1800" b="0" strike="noStrike" spc="-1" dirty="0">
                    <a:latin typeface="Arial"/>
                  </a:endParaRPr>
                </a:p>
              </p:txBody>
            </p:sp>
          </p:grpSp>
        </p:grpSp>
        <p:pic>
          <p:nvPicPr>
            <p:cNvPr id="1032" name="Picture 8" descr="8,200+ Student Writing Clip Art Stock ...">
              <a:extLst>
                <a:ext uri="{FF2B5EF4-FFF2-40B4-BE49-F238E27FC236}">
                  <a16:creationId xmlns:a16="http://schemas.microsoft.com/office/drawing/2014/main" id="{6899E036-DD07-AC94-187A-F9DE237B7D3C}"/>
                </a:ext>
              </a:extLst>
            </p:cNvPr>
            <p:cNvPicPr>
              <a:picLocks noChangeAspect="1" noChangeArrowheads="1"/>
            </p:cNvPicPr>
            <p:nvPr/>
          </p:nvPicPr>
          <p:blipFill rotWithShape="1">
            <a:blip r:embed="rId12">
              <a:extLst>
                <a:ext uri="{28A0092B-C50C-407E-A947-70E740481C1C}">
                  <a14:useLocalDpi xmlns:a14="http://schemas.microsoft.com/office/drawing/2010/main" val="0"/>
                </a:ext>
              </a:extLst>
            </a:blip>
            <a:srcRect l="6770" t="14271" r="7051" b="14879"/>
            <a:stretch>
              <a:fillRect/>
            </a:stretch>
          </p:blipFill>
          <p:spPr bwMode="auto">
            <a:xfrm>
              <a:off x="3799514" y="3247657"/>
              <a:ext cx="281322" cy="267396"/>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69" name="Group 68">
            <a:extLst>
              <a:ext uri="{FF2B5EF4-FFF2-40B4-BE49-F238E27FC236}">
                <a16:creationId xmlns:a16="http://schemas.microsoft.com/office/drawing/2014/main" id="{DB52B463-3BAB-C239-0C75-6A702855A3DE}"/>
              </a:ext>
            </a:extLst>
          </p:cNvPr>
          <p:cNvGrpSpPr/>
          <p:nvPr/>
        </p:nvGrpSpPr>
        <p:grpSpPr>
          <a:xfrm>
            <a:off x="4362028" y="5134862"/>
            <a:ext cx="4092973" cy="1402212"/>
            <a:chOff x="8622200" y="2522192"/>
            <a:chExt cx="3446225" cy="1182867"/>
          </a:xfrm>
        </p:grpSpPr>
        <p:grpSp>
          <p:nvGrpSpPr>
            <p:cNvPr id="5" name="Group 4">
              <a:extLst>
                <a:ext uri="{FF2B5EF4-FFF2-40B4-BE49-F238E27FC236}">
                  <a16:creationId xmlns:a16="http://schemas.microsoft.com/office/drawing/2014/main" id="{947026B5-665D-EB85-A2E4-D6F165EF72D0}"/>
                </a:ext>
              </a:extLst>
            </p:cNvPr>
            <p:cNvGrpSpPr/>
            <p:nvPr/>
          </p:nvGrpSpPr>
          <p:grpSpPr>
            <a:xfrm>
              <a:off x="8622200" y="2522192"/>
              <a:ext cx="3446225" cy="1182867"/>
              <a:chOff x="8773721" y="3728864"/>
              <a:chExt cx="3255840" cy="1048636"/>
            </a:xfrm>
          </p:grpSpPr>
          <p:sp>
            <p:nvSpPr>
              <p:cNvPr id="55" name="CustomShape 12"/>
              <p:cNvSpPr/>
              <p:nvPr/>
            </p:nvSpPr>
            <p:spPr>
              <a:xfrm>
                <a:off x="8782721" y="4087505"/>
                <a:ext cx="3246840" cy="689995"/>
              </a:xfrm>
              <a:prstGeom prst="roundRect">
                <a:avLst>
                  <a:gd name="adj" fmla="val 16667"/>
                </a:avLst>
              </a:prstGeom>
              <a:ln/>
            </p:spPr>
            <p:style>
              <a:lnRef idx="2">
                <a:schemeClr val="dk1"/>
              </a:lnRef>
              <a:fillRef idx="1">
                <a:schemeClr val="lt1"/>
              </a:fillRef>
              <a:effectRef idx="0">
                <a:schemeClr val="dk1"/>
              </a:effectRef>
              <a:fontRef idx="minor"/>
            </p:style>
            <p:txBody>
              <a:bodyPr lIns="90000" tIns="45000" rIns="90000" bIns="45000">
                <a:noAutofit/>
              </a:bodyPr>
              <a:lstStyle/>
              <a:p>
                <a:r>
                  <a:rPr lang="en-GB" sz="1100" spc="-1" dirty="0"/>
                  <a:t>In PE, Year 5 pupils develop skills in cricket and tennis. They practise batting, throwing, serving and rallying, while improving coordination and control. Children also build teamwork, confidence and understanding of rules.</a:t>
                </a:r>
                <a:endParaRPr lang="en-GB" sz="1100" b="0" strike="noStrike" spc="-1" dirty="0">
                  <a:latin typeface="Calibri" panose="020F0502020204030204" pitchFamily="34" charset="0"/>
                  <a:cs typeface="Calibri" panose="020F0502020204030204" pitchFamily="34" charset="0"/>
                </a:endParaRPr>
              </a:p>
            </p:txBody>
          </p:sp>
          <p:sp>
            <p:nvSpPr>
              <p:cNvPr id="57" name="CustomShape 14"/>
              <p:cNvSpPr/>
              <p:nvPr/>
            </p:nvSpPr>
            <p:spPr>
              <a:xfrm>
                <a:off x="8773721" y="3728864"/>
                <a:ext cx="3255840" cy="392098"/>
              </a:xfrm>
              <a:prstGeom prst="roundRect">
                <a:avLst>
                  <a:gd name="adj" fmla="val 16667"/>
                </a:avLst>
              </a:prstGeom>
              <a:solidFill>
                <a:srgbClr val="EA9382"/>
              </a:solid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en-GB" sz="1800" b="0" strike="noStrike" spc="-1" dirty="0">
                    <a:solidFill>
                      <a:srgbClr val="000000"/>
                    </a:solidFill>
                    <a:latin typeface="Aptos"/>
                    <a:ea typeface="DejaVu Sans"/>
                  </a:rPr>
                  <a:t>Being an Athlete</a:t>
                </a:r>
                <a:endParaRPr lang="en-GB" sz="1800" b="0" strike="noStrike" spc="-1" dirty="0">
                  <a:latin typeface="Arial"/>
                </a:endParaRPr>
              </a:p>
            </p:txBody>
          </p:sp>
        </p:grpSp>
        <p:pic>
          <p:nvPicPr>
            <p:cNvPr id="67" name="Picture 66" descr="See the source image">
              <a:extLst>
                <a:ext uri="{FF2B5EF4-FFF2-40B4-BE49-F238E27FC236}">
                  <a16:creationId xmlns:a16="http://schemas.microsoft.com/office/drawing/2014/main" id="{5536EF3C-A3F4-97E9-5AED-CB3EF77575FB}"/>
                </a:ext>
              </a:extLst>
            </p:cNvPr>
            <p:cNvPicPr>
              <a:picLocks noChangeAspect="1"/>
            </p:cNvPicPr>
            <p:nvPr/>
          </p:nvPicPr>
          <p:blipFill rotWithShape="1">
            <a:blip r:embed="rId13">
              <a:extLst>
                <a:ext uri="{28A0092B-C50C-407E-A947-70E740481C1C}">
                  <a14:useLocalDpi xmlns:a14="http://schemas.microsoft.com/office/drawing/2010/main" val="0"/>
                </a:ext>
              </a:extLst>
            </a:blip>
            <a:srcRect l="6863" t="13024" b="13011"/>
            <a:stretch/>
          </p:blipFill>
          <p:spPr bwMode="auto">
            <a:xfrm>
              <a:off x="11368043" y="2559986"/>
              <a:ext cx="657170" cy="366754"/>
            </a:xfrm>
            <a:prstGeom prst="rect">
              <a:avLst/>
            </a:prstGeom>
            <a:noFill/>
            <a:ln>
              <a:noFill/>
            </a:ln>
            <a:extLst>
              <a:ext uri="{53640926-AAD7-44D8-BBD7-CCE9431645EC}">
                <a14:shadowObscured xmlns:a14="http://schemas.microsoft.com/office/drawing/2010/main"/>
              </a:ext>
            </a:extLst>
          </p:spPr>
        </p:pic>
      </p:grpSp>
      <p:sp>
        <p:nvSpPr>
          <p:cNvPr id="70" name="TextBox 69">
            <a:extLst>
              <a:ext uri="{FF2B5EF4-FFF2-40B4-BE49-F238E27FC236}">
                <a16:creationId xmlns:a16="http://schemas.microsoft.com/office/drawing/2014/main" id="{FBC50843-303B-FDA7-E5B5-DCABBB10D75F}"/>
              </a:ext>
            </a:extLst>
          </p:cNvPr>
          <p:cNvSpPr txBox="1"/>
          <p:nvPr/>
        </p:nvSpPr>
        <p:spPr>
          <a:xfrm>
            <a:off x="3048000" y="3066534"/>
            <a:ext cx="6096000" cy="369332"/>
          </a:xfrm>
          <a:prstGeom prst="rect">
            <a:avLst/>
          </a:prstGeom>
          <a:noFill/>
        </p:spPr>
        <p:txBody>
          <a:bodyPr wrap="square">
            <a:spAutoFit/>
          </a:bodyPr>
          <a:lstStyle/>
          <a:p>
            <a:endParaRPr lang="en-GB" dirty="0"/>
          </a:p>
        </p:txBody>
      </p:sp>
      <p:grpSp>
        <p:nvGrpSpPr>
          <p:cNvPr id="25" name="Group 24">
            <a:extLst>
              <a:ext uri="{FF2B5EF4-FFF2-40B4-BE49-F238E27FC236}">
                <a16:creationId xmlns:a16="http://schemas.microsoft.com/office/drawing/2014/main" id="{D42562C4-B6C9-7138-5CAA-90748F5C668A}"/>
              </a:ext>
            </a:extLst>
          </p:cNvPr>
          <p:cNvGrpSpPr/>
          <p:nvPr/>
        </p:nvGrpSpPr>
        <p:grpSpPr>
          <a:xfrm>
            <a:off x="8633968" y="4849778"/>
            <a:ext cx="3266032" cy="1689719"/>
            <a:chOff x="8686796" y="5243211"/>
            <a:chExt cx="3431882" cy="1583681"/>
          </a:xfrm>
        </p:grpSpPr>
        <p:grpSp>
          <p:nvGrpSpPr>
            <p:cNvPr id="23" name="Group 22">
              <a:extLst>
                <a:ext uri="{FF2B5EF4-FFF2-40B4-BE49-F238E27FC236}">
                  <a16:creationId xmlns:a16="http://schemas.microsoft.com/office/drawing/2014/main" id="{D5D37A79-9390-FCCF-4BA3-A0D11A2E7B80}"/>
                </a:ext>
              </a:extLst>
            </p:cNvPr>
            <p:cNvGrpSpPr/>
            <p:nvPr/>
          </p:nvGrpSpPr>
          <p:grpSpPr>
            <a:xfrm>
              <a:off x="8686796" y="5243211"/>
              <a:ext cx="3431882" cy="1583681"/>
              <a:chOff x="9604483" y="4915139"/>
              <a:chExt cx="2385318" cy="1583681"/>
            </a:xfrm>
          </p:grpSpPr>
          <p:sp>
            <p:nvSpPr>
              <p:cNvPr id="64" name="CustomShape 21"/>
              <p:cNvSpPr/>
              <p:nvPr/>
            </p:nvSpPr>
            <p:spPr>
              <a:xfrm>
                <a:off x="9604483" y="5328791"/>
                <a:ext cx="2385317" cy="1170029"/>
              </a:xfrm>
              <a:prstGeom prst="roundRect">
                <a:avLst>
                  <a:gd name="adj" fmla="val 16667"/>
                </a:avLst>
              </a:prstGeom>
              <a:ln/>
            </p:spPr>
            <p:style>
              <a:lnRef idx="2">
                <a:schemeClr val="dk1"/>
              </a:lnRef>
              <a:fillRef idx="1">
                <a:schemeClr val="lt1"/>
              </a:fillRef>
              <a:effectRef idx="0">
                <a:schemeClr val="dk1"/>
              </a:effectRef>
              <a:fontRef idx="minor"/>
            </p:style>
            <p:txBody>
              <a:bodyPr/>
              <a:lstStyle/>
              <a:p>
                <a:r>
                  <a:rPr lang="en-GB" sz="1100" dirty="0"/>
                  <a:t>In computing, Year 5 pupils learn to create vector drawings using shapes and lines. They edit individual objects, using tools to layer, group and duplicate them. This helps them design clear and detailed digital images.</a:t>
                </a:r>
                <a:endParaRPr lang="en-US" sz="1100" dirty="0">
                  <a:latin typeface="Calibri" panose="020F0502020204030204" pitchFamily="34" charset="0"/>
                  <a:cs typeface="Calibri" panose="020F0502020204030204" pitchFamily="34" charset="0"/>
                </a:endParaRPr>
              </a:p>
            </p:txBody>
          </p:sp>
          <p:sp>
            <p:nvSpPr>
              <p:cNvPr id="65" name="CustomShape 22"/>
              <p:cNvSpPr/>
              <p:nvPr/>
            </p:nvSpPr>
            <p:spPr>
              <a:xfrm>
                <a:off x="9629297" y="4915139"/>
                <a:ext cx="2360504" cy="451080"/>
              </a:xfrm>
              <a:prstGeom prst="roundRect">
                <a:avLst>
                  <a:gd name="adj" fmla="val 16667"/>
                </a:avLst>
              </a:prstGeom>
              <a:solidFill>
                <a:srgbClr val="D6BBEB"/>
              </a:solid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nSpc>
                    <a:spcPct val="100000"/>
                  </a:lnSpc>
                </a:pPr>
                <a:r>
                  <a:rPr lang="en-GB" sz="1600" b="0" strike="noStrike" spc="-1" dirty="0">
                    <a:solidFill>
                      <a:srgbClr val="000000"/>
                    </a:solidFill>
                    <a:latin typeface="Aptos"/>
                    <a:ea typeface="DejaVu Sans"/>
                  </a:rPr>
                  <a:t>    Being a Computer </a:t>
                </a:r>
                <a:r>
                  <a:rPr lang="en-GB" sz="1600" spc="-1" dirty="0">
                    <a:solidFill>
                      <a:srgbClr val="000000"/>
                    </a:solidFill>
                    <a:latin typeface="Aptos"/>
                    <a:ea typeface="DejaVu Sans"/>
                  </a:rPr>
                  <a:t>S</a:t>
                </a:r>
                <a:r>
                  <a:rPr lang="en-GB" sz="1600" b="0" strike="noStrike" spc="-1" dirty="0">
                    <a:solidFill>
                      <a:srgbClr val="000000"/>
                    </a:solidFill>
                    <a:latin typeface="Aptos"/>
                    <a:ea typeface="DejaVu Sans"/>
                  </a:rPr>
                  <a:t>cientist</a:t>
                </a:r>
                <a:endParaRPr lang="en-GB" sz="1600" b="0" strike="noStrike" spc="-1" dirty="0">
                  <a:latin typeface="Arial"/>
                </a:endParaRPr>
              </a:p>
            </p:txBody>
          </p:sp>
        </p:grpSp>
        <p:pic>
          <p:nvPicPr>
            <p:cNvPr id="24" name="Picture 23" descr="A picture containing text, monitor, electronics, person&#10;&#10;Description automatically generated">
              <a:extLst>
                <a:ext uri="{FF2B5EF4-FFF2-40B4-BE49-F238E27FC236}">
                  <a16:creationId xmlns:a16="http://schemas.microsoft.com/office/drawing/2014/main" id="{00CCB68A-CAA8-B3B8-04CE-6D0C4FDD3447}"/>
                </a:ext>
              </a:extLst>
            </p:cNvPr>
            <p:cNvPicPr>
              <a:picLocks/>
            </p:cNvPicPr>
            <p:nvPr/>
          </p:nvPicPr>
          <p:blipFill>
            <a:blip r:embed="rId14">
              <a:extLst>
                <a:ext uri="{28A0092B-C50C-407E-A947-70E740481C1C}">
                  <a14:useLocalDpi xmlns:a14="http://schemas.microsoft.com/office/drawing/2010/main" val="0"/>
                </a:ext>
              </a:extLst>
            </a:blip>
            <a:srcRect/>
            <a:stretch>
              <a:fillRect/>
            </a:stretch>
          </p:blipFill>
          <p:spPr bwMode="auto">
            <a:xfrm>
              <a:off x="11760358" y="5290796"/>
              <a:ext cx="308068" cy="340608"/>
            </a:xfrm>
            <a:prstGeom prst="rect">
              <a:avLst/>
            </a:prstGeom>
            <a:noFill/>
            <a:ln>
              <a:noFill/>
            </a:ln>
          </p:spPr>
        </p:pic>
      </p:gr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A8EC3C5A561BDB4C9BFB613A2FFBB205" ma:contentTypeVersion="15" ma:contentTypeDescription="Create a new document." ma:contentTypeScope="" ma:versionID="048a7198e10b292cc3c517093dcf30d1">
  <xsd:schema xmlns:xsd="http://www.w3.org/2001/XMLSchema" xmlns:xs="http://www.w3.org/2001/XMLSchema" xmlns:p="http://schemas.microsoft.com/office/2006/metadata/properties" xmlns:ns2="0edcdae0-e482-4c79-93d4-bd7e3d241e75" xmlns:ns3="cb55fd98-299c-4092-8310-1dda901f831f" targetNamespace="http://schemas.microsoft.com/office/2006/metadata/properties" ma:root="true" ma:fieldsID="b0fd1821452b87afc2ad6ef15a67bbd9" ns2:_="" ns3:_="">
    <xsd:import namespace="0edcdae0-e482-4c79-93d4-bd7e3d241e75"/>
    <xsd:import namespace="cb55fd98-299c-4092-8310-1dda901f831f"/>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lcf76f155ced4ddcb4097134ff3c332f" minOccurs="0"/>
                <xsd:element ref="ns3:TaxCatchAll" minOccurs="0"/>
                <xsd:element ref="ns2:MediaServiceOCR" minOccurs="0"/>
                <xsd:element ref="ns2:MediaServiceLocation"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edcdae0-e482-4c79-93d4-bd7e3d241e7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966ceb15-7a2d-453e-8e16-0ab7a889415d"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dexed="true" ma:internalName="MediaServiceLocatio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b55fd98-299c-4092-8310-1dda901f831f"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064b0800-6ffc-4f8a-959c-ddf67c91c638}" ma:internalName="TaxCatchAll" ma:showField="CatchAllData" ma:web="cb55fd98-299c-4092-8310-1dda901f831f">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cb55fd98-299c-4092-8310-1dda901f831f" xsi:nil="true"/>
    <lcf76f155ced4ddcb4097134ff3c332f xmlns="0edcdae0-e482-4c79-93d4-bd7e3d241e75">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9A4B9214-90D7-49AB-9F96-04AAC940C270}">
  <ds:schemaRefs>
    <ds:schemaRef ds:uri="http://schemas.microsoft.com/sharepoint/v3/contenttype/forms"/>
  </ds:schemaRefs>
</ds:datastoreItem>
</file>

<file path=customXml/itemProps2.xml><?xml version="1.0" encoding="utf-8"?>
<ds:datastoreItem xmlns:ds="http://schemas.openxmlformats.org/officeDocument/2006/customXml" ds:itemID="{8CF13730-37CD-4B9C-B7ED-76F2CED2D502}"/>
</file>

<file path=customXml/itemProps3.xml><?xml version="1.0" encoding="utf-8"?>
<ds:datastoreItem xmlns:ds="http://schemas.openxmlformats.org/officeDocument/2006/customXml" ds:itemID="{340E1B30-B311-48B6-9902-9DEDDD975E20}">
  <ds:schemaRefs>
    <ds:schemaRef ds:uri="http://schemas.microsoft.com/office/2006/metadata/properties"/>
    <ds:schemaRef ds:uri="http://schemas.microsoft.com/office/infopath/2007/PartnerControls"/>
    <ds:schemaRef ds:uri="cb55fd98-299c-4092-8310-1dda901f831f"/>
    <ds:schemaRef ds:uri="0edcdae0-e482-4c79-93d4-bd7e3d241e75"/>
  </ds:schemaRefs>
</ds:datastoreItem>
</file>

<file path=docProps/app.xml><?xml version="1.0" encoding="utf-8"?>
<Properties xmlns="http://schemas.openxmlformats.org/officeDocument/2006/extended-properties" xmlns:vt="http://schemas.openxmlformats.org/officeDocument/2006/docPropsVTypes">
  <TotalTime>74</TotalTime>
  <Words>467</Words>
  <Application>Microsoft Office PowerPoint</Application>
  <PresentationFormat>Widescreen</PresentationFormat>
  <Paragraphs>22</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vt:lpstr>
      <vt:lpstr>Aptos Display</vt:lpstr>
      <vt:lpstr>Arial</vt:lpstr>
      <vt:lpstr>Calibri</vt:lpstr>
      <vt:lpstr>Times New Roman</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Megan Freeburn</dc:creator>
  <cp:lastModifiedBy>Joanne Ward</cp:lastModifiedBy>
  <cp:revision>3</cp:revision>
  <dcterms:created xsi:type="dcterms:W3CDTF">2026-02-24T16:43:14Z</dcterms:created>
  <dcterms:modified xsi:type="dcterms:W3CDTF">2026-06-04T10:30:19Z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0x010100A8EC3C5A561BDB4C9BFB613A2FFBB205</vt:lpwstr>
  </property>
  <property fmtid="{D5CDD505-2E9C-101B-9397-08002B2CF9AE}" pid="3" name="MediaServiceImageTags">
    <vt:lpwstr/>
  </property>
</Properties>
</file>