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6" r:id="rId5"/>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5C5FF"/>
    <a:srgbClr val="D6BBEB"/>
    <a:srgbClr val="FFDE75"/>
    <a:srgbClr val="FB9FB3"/>
    <a:srgbClr val="FA8AA2"/>
    <a:srgbClr val="FA8A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586"/>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en-US" sz="1800" b="0" strike="noStrike" spc="-1">
                <a:solidFill>
                  <a:srgbClr val="000000"/>
                </a:solidFill>
                <a:latin typeface="Arial"/>
              </a:rPr>
              <a:t>Click to move the slide</a:t>
            </a:r>
          </a:p>
        </p:txBody>
      </p:sp>
      <p:sp>
        <p:nvSpPr>
          <p:cNvPr id="39" name="PlaceHolder 2"/>
          <p:cNvSpPr>
            <a:spLocks noGrp="1"/>
          </p:cNvSpPr>
          <p:nvPr>
            <p:ph type="body"/>
          </p:nvPr>
        </p:nvSpPr>
        <p:spPr>
          <a:xfrm>
            <a:off x="756000" y="5078520"/>
            <a:ext cx="6047640" cy="4811040"/>
          </a:xfrm>
          <a:prstGeom prst="rect">
            <a:avLst/>
          </a:prstGeom>
        </p:spPr>
        <p:txBody>
          <a:bodyPr lIns="0" tIns="0" rIns="0" bIns="0">
            <a:noAutofit/>
          </a:bodyPr>
          <a:lstStyle/>
          <a:p>
            <a:r>
              <a:rPr lang="en-GB" sz="2000" b="0" strike="noStrike" spc="-1">
                <a:latin typeface="Arial"/>
              </a:rPr>
              <a:t>Click to edit the notes format</a:t>
            </a:r>
          </a:p>
        </p:txBody>
      </p:sp>
      <p:sp>
        <p:nvSpPr>
          <p:cNvPr id="40" name="PlaceHolder 3"/>
          <p:cNvSpPr>
            <a:spLocks noGrp="1"/>
          </p:cNvSpPr>
          <p:nvPr>
            <p:ph type="hdr"/>
          </p:nvPr>
        </p:nvSpPr>
        <p:spPr>
          <a:xfrm>
            <a:off x="0" y="0"/>
            <a:ext cx="3280680" cy="534240"/>
          </a:xfrm>
          <a:prstGeom prst="rect">
            <a:avLst/>
          </a:prstGeom>
        </p:spPr>
        <p:txBody>
          <a:bodyPr lIns="0" tIns="0" rIns="0" bIns="0">
            <a:noAutofit/>
          </a:bodyPr>
          <a:lstStyle/>
          <a:p>
            <a:r>
              <a:rPr lang="en-GB" sz="1400" b="0" strike="noStrike" spc="-1">
                <a:latin typeface="Times New Roman"/>
              </a:rPr>
              <a:t>&lt;header&gt;</a:t>
            </a:r>
          </a:p>
        </p:txBody>
      </p:sp>
      <p:sp>
        <p:nvSpPr>
          <p:cNvPr id="41"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en-GB" sz="1400" b="0" strike="noStrike" spc="-1">
                <a:latin typeface="Times New Roman"/>
              </a:rPr>
              <a:t>&lt;date/time&gt;</a:t>
            </a:r>
          </a:p>
        </p:txBody>
      </p:sp>
      <p:sp>
        <p:nvSpPr>
          <p:cNvPr id="42" name="PlaceHolder 5"/>
          <p:cNvSpPr>
            <a:spLocks noGrp="1"/>
          </p:cNvSpPr>
          <p:nvPr>
            <p:ph type="ftr"/>
          </p:nvPr>
        </p:nvSpPr>
        <p:spPr>
          <a:xfrm>
            <a:off x="0" y="10157400"/>
            <a:ext cx="3280680" cy="534240"/>
          </a:xfrm>
          <a:prstGeom prst="rect">
            <a:avLst/>
          </a:prstGeom>
        </p:spPr>
        <p:txBody>
          <a:bodyPr lIns="0" tIns="0" rIns="0" bIns="0" anchor="b">
            <a:noAutofit/>
          </a:bodyPr>
          <a:lstStyle/>
          <a:p>
            <a:r>
              <a:rPr lang="en-GB" sz="1400" b="0" strike="noStrike" spc="-1">
                <a:latin typeface="Times New Roman"/>
              </a:rPr>
              <a:t>&lt;footer&gt;</a:t>
            </a:r>
          </a:p>
        </p:txBody>
      </p:sp>
      <p:sp>
        <p:nvSpPr>
          <p:cNvPr id="43"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D856644A-D620-4C5E-A8D7-0C006074E5C1}" type="slidenum">
              <a:rPr lang="en-GB" sz="1400" b="0" strike="noStrike" spc="-1">
                <a:latin typeface="Times New Roman"/>
              </a:rPr>
              <a:t>‹#›</a:t>
            </a:fld>
            <a:endParaRPr lang="en-GB"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noRot="1" noChangeAspect="1"/>
          </p:cNvSpPr>
          <p:nvPr>
            <p:ph type="sldImg"/>
          </p:nvPr>
        </p:nvSpPr>
        <p:spPr>
          <a:xfrm>
            <a:off x="573088" y="1336675"/>
            <a:ext cx="6413500" cy="3608388"/>
          </a:xfrm>
          <a:prstGeom prst="rect">
            <a:avLst/>
          </a:prstGeom>
        </p:spPr>
      </p:sp>
      <p:sp>
        <p:nvSpPr>
          <p:cNvPr id="86" name="PlaceHolder 2"/>
          <p:cNvSpPr>
            <a:spLocks noGrp="1"/>
          </p:cNvSpPr>
          <p:nvPr>
            <p:ph type="body"/>
          </p:nvPr>
        </p:nvSpPr>
        <p:spPr>
          <a:xfrm>
            <a:off x="755640" y="5145120"/>
            <a:ext cx="6048000" cy="4209840"/>
          </a:xfrm>
          <a:prstGeom prst="rect">
            <a:avLst/>
          </a:prstGeom>
        </p:spPr>
        <p:txBody>
          <a:bodyPr>
            <a:noAutofit/>
          </a:bodyPr>
          <a:lstStyle/>
          <a:p>
            <a:endParaRPr lang="en-GB" sz="2000" b="0" strike="noStrike" spc="-1" dirty="0">
              <a:latin typeface="Arial"/>
            </a:endParaRPr>
          </a:p>
        </p:txBody>
      </p:sp>
      <p:sp>
        <p:nvSpPr>
          <p:cNvPr id="87" name="TextShape 3"/>
          <p:cNvSpPr txBox="1"/>
          <p:nvPr/>
        </p:nvSpPr>
        <p:spPr>
          <a:xfrm>
            <a:off x="4281480" y="10155240"/>
            <a:ext cx="3276360" cy="536040"/>
          </a:xfrm>
          <a:prstGeom prst="rect">
            <a:avLst/>
          </a:prstGeom>
          <a:noFill/>
          <a:ln w="0">
            <a:noFill/>
          </a:ln>
        </p:spPr>
        <p:txBody>
          <a:bodyPr anchor="b">
            <a:noAutofit/>
          </a:bodyPr>
          <a:lstStyle/>
          <a:p>
            <a:pPr algn="r">
              <a:lnSpc>
                <a:spcPct val="100000"/>
              </a:lnSpc>
            </a:pPr>
            <a:fld id="{BB6AD44D-AB16-4A53-A7AB-B18175CE7295}" type="slidenum">
              <a:rPr lang="en-US" sz="1200" b="0" strike="noStrike" spc="-1">
                <a:latin typeface="Times New Roman"/>
              </a:rPr>
              <a:t>1</a:t>
            </a:fld>
            <a:endParaRPr lang="en-GB"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4" name="PlaceHolder 2"/>
          <p:cNvSpPr>
            <a:spLocks noGrp="1"/>
          </p:cNvSpPr>
          <p:nvPr>
            <p:ph type="body"/>
          </p:nvPr>
        </p:nvSpPr>
        <p:spPr>
          <a:xfrm>
            <a:off x="609480" y="160452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5" name="PlaceHolder 3"/>
          <p:cNvSpPr>
            <a:spLocks noGrp="1"/>
          </p:cNvSpPr>
          <p:nvPr>
            <p:ph type="body"/>
          </p:nvPr>
        </p:nvSpPr>
        <p:spPr>
          <a:xfrm>
            <a:off x="609480" y="368208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32" name="PlaceHolder 2"/>
          <p:cNvSpPr>
            <a:spLocks noGrp="1"/>
          </p:cNvSpPr>
          <p:nvPr>
            <p:ph type="body"/>
          </p:nvPr>
        </p:nvSpPr>
        <p:spPr>
          <a:xfrm>
            <a:off x="60948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3" name="PlaceHolder 3"/>
          <p:cNvSpPr>
            <a:spLocks noGrp="1"/>
          </p:cNvSpPr>
          <p:nvPr>
            <p:ph type="body"/>
          </p:nvPr>
        </p:nvSpPr>
        <p:spPr>
          <a:xfrm>
            <a:off x="431928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4" name="PlaceHolder 4"/>
          <p:cNvSpPr>
            <a:spLocks noGrp="1"/>
          </p:cNvSpPr>
          <p:nvPr>
            <p:ph type="body"/>
          </p:nvPr>
        </p:nvSpPr>
        <p:spPr>
          <a:xfrm>
            <a:off x="802872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5" name="PlaceHolder 5"/>
          <p:cNvSpPr>
            <a:spLocks noGrp="1"/>
          </p:cNvSpPr>
          <p:nvPr>
            <p:ph type="body"/>
          </p:nvPr>
        </p:nvSpPr>
        <p:spPr>
          <a:xfrm>
            <a:off x="60948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6" name="PlaceHolder 6"/>
          <p:cNvSpPr>
            <a:spLocks noGrp="1"/>
          </p:cNvSpPr>
          <p:nvPr>
            <p:ph type="body"/>
          </p:nvPr>
        </p:nvSpPr>
        <p:spPr>
          <a:xfrm>
            <a:off x="431928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7" name="PlaceHolder 7"/>
          <p:cNvSpPr>
            <a:spLocks noGrp="1"/>
          </p:cNvSpPr>
          <p:nvPr>
            <p:ph type="body"/>
          </p:nvPr>
        </p:nvSpPr>
        <p:spPr>
          <a:xfrm>
            <a:off x="802872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3" name="PlaceHolder 2"/>
          <p:cNvSpPr>
            <a:spLocks noGrp="1"/>
          </p:cNvSpPr>
          <p:nvPr>
            <p:ph type="subTitle"/>
          </p:nvPr>
        </p:nvSpPr>
        <p:spPr>
          <a:xfrm>
            <a:off x="609480" y="1604520"/>
            <a:ext cx="10972080" cy="397692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5" name="PlaceHolder 2"/>
          <p:cNvSpPr>
            <a:spLocks noGrp="1"/>
          </p:cNvSpPr>
          <p:nvPr>
            <p:ph type="body"/>
          </p:nvPr>
        </p:nvSpPr>
        <p:spPr>
          <a:xfrm>
            <a:off x="609480" y="1604520"/>
            <a:ext cx="10972080" cy="397692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7"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8"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1523880" y="1122480"/>
            <a:ext cx="9142920" cy="1106352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3"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16"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2" name="PlaceHolder 4"/>
          <p:cNvSpPr>
            <a:spLocks noGrp="1"/>
          </p:cNvSpPr>
          <p:nvPr>
            <p:ph type="body"/>
          </p:nvPr>
        </p:nvSpPr>
        <p:spPr>
          <a:xfrm>
            <a:off x="609480" y="368208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2920" cy="2386440"/>
          </a:xfrm>
          <a:prstGeom prst="rect">
            <a:avLst/>
          </a:prstGeom>
        </p:spPr>
        <p:txBody>
          <a:bodyPr lIns="0" tIns="0" rIns="0" bIns="0" anchor="ctr">
            <a:noAutofit/>
          </a:bodyPr>
          <a:lstStyle/>
          <a:p>
            <a:pPr algn="ctr"/>
            <a:r>
              <a:rPr lang="en-US" sz="4400" b="0" strike="noStrike" spc="-1">
                <a:solidFill>
                  <a:srgbClr val="000000"/>
                </a:solidFill>
                <a:latin typeface="Arial"/>
              </a:rPr>
              <a:t>Click to edit the title text format</a:t>
            </a:r>
          </a:p>
        </p:txBody>
      </p:sp>
      <p:sp>
        <p:nvSpPr>
          <p:cNvPr id="3" name="PlaceHolder 2"/>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lgn="ctr">
              <a:spcBef>
                <a:spcPts val="1417"/>
              </a:spcBef>
              <a:buClr>
                <a:srgbClr val="000000"/>
              </a:buClr>
              <a:buSzPct val="45000"/>
              <a:buFont typeface="Wingdings" charset="2"/>
              <a:buChar char=""/>
            </a:pPr>
            <a:r>
              <a:rPr lang="en-US" sz="2800" b="0" strike="noStrike" spc="-1">
                <a:solidFill>
                  <a:srgbClr val="000000"/>
                </a:solidFill>
                <a:latin typeface="Arial"/>
              </a:rPr>
              <a:t>Click to edit the outline text format</a:t>
            </a:r>
          </a:p>
          <a:p>
            <a:pPr marL="864000" lvl="1" indent="-324000" algn="ctr">
              <a:spcBef>
                <a:spcPts val="1134"/>
              </a:spcBef>
              <a:buClr>
                <a:srgbClr val="000000"/>
              </a:buClr>
              <a:buSzPct val="75000"/>
              <a:buFont typeface="Symbol" charset="2"/>
              <a:buChar char=""/>
            </a:pPr>
            <a:r>
              <a:rPr lang="en-US" sz="2800" b="0" strike="noStrike" spc="-1">
                <a:solidFill>
                  <a:srgbClr val="000000"/>
                </a:solidFill>
                <a:latin typeface="Arial"/>
              </a:rPr>
              <a:t>Second Outline Level</a:t>
            </a:r>
          </a:p>
          <a:p>
            <a:pPr marL="1296000" lvl="2" indent="-288000" algn="ctr">
              <a:spcBef>
                <a:spcPts val="850"/>
              </a:spcBef>
              <a:buClr>
                <a:srgbClr val="000000"/>
              </a:buClr>
              <a:buSzPct val="45000"/>
              <a:buFont typeface="Wingdings" charset="2"/>
              <a:buChar char=""/>
            </a:pPr>
            <a:r>
              <a:rPr lang="en-US" sz="2800" b="0" strike="noStrike" spc="-1">
                <a:solidFill>
                  <a:srgbClr val="000000"/>
                </a:solidFill>
                <a:latin typeface="Arial"/>
              </a:rPr>
              <a:t>Third Outline Level</a:t>
            </a:r>
          </a:p>
          <a:p>
            <a:pPr marL="1728000" lvl="3" indent="-216000" algn="ctr">
              <a:spcBef>
                <a:spcPts val="567"/>
              </a:spcBef>
              <a:buClr>
                <a:srgbClr val="000000"/>
              </a:buClr>
              <a:buSzPct val="75000"/>
              <a:buFont typeface="Symbol" charset="2"/>
              <a:buChar char=""/>
            </a:pPr>
            <a:r>
              <a:rPr lang="en-US" sz="2800" b="0" strike="noStrike" spc="-1">
                <a:solidFill>
                  <a:srgbClr val="000000"/>
                </a:solidFill>
                <a:latin typeface="Arial"/>
              </a:rPr>
              <a:t>Fourth Outline Level</a:t>
            </a:r>
          </a:p>
          <a:p>
            <a:pPr marL="2160000" lvl="4" indent="-216000" algn="ctr">
              <a:spcBef>
                <a:spcPts val="283"/>
              </a:spcBef>
              <a:buClr>
                <a:srgbClr val="000000"/>
              </a:buClr>
              <a:buSzPct val="45000"/>
              <a:buFont typeface="Wingdings" charset="2"/>
              <a:buChar char=""/>
            </a:pPr>
            <a:r>
              <a:rPr lang="en-US" sz="2800" b="0" strike="noStrike" spc="-1">
                <a:solidFill>
                  <a:srgbClr val="000000"/>
                </a:solidFill>
                <a:latin typeface="Arial"/>
              </a:rPr>
              <a:t>Fifth Outline Level</a:t>
            </a:r>
          </a:p>
          <a:p>
            <a:pPr marL="2592000" lvl="5" indent="-216000" algn="ctr">
              <a:spcBef>
                <a:spcPts val="283"/>
              </a:spcBef>
              <a:buClr>
                <a:srgbClr val="000000"/>
              </a:buClr>
              <a:buSzPct val="45000"/>
              <a:buFont typeface="Wingdings" charset="2"/>
              <a:buChar char=""/>
            </a:pPr>
            <a:r>
              <a:rPr lang="en-US" sz="2800" b="0" strike="noStrike" spc="-1">
                <a:solidFill>
                  <a:srgbClr val="000000"/>
                </a:solidFill>
                <a:latin typeface="Arial"/>
              </a:rPr>
              <a:t>Sixth Outline Level</a:t>
            </a:r>
          </a:p>
          <a:p>
            <a:pPr marL="3024000" lvl="6" indent="-216000" algn="ctr">
              <a:spcBef>
                <a:spcPts val="283"/>
              </a:spcBef>
              <a:buClr>
                <a:srgbClr val="000000"/>
              </a:buClr>
              <a:buSzPct val="45000"/>
              <a:buFont typeface="Wingdings" charset="2"/>
              <a:buChar char=""/>
            </a:pPr>
            <a:r>
              <a:rPr lang="en-US" sz="28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13" Type="http://schemas.microsoft.com/office/2007/relationships/hdphoto" Target="../media/hdphoto3.wdp"/><Relationship Id="rId18" Type="http://schemas.microsoft.com/office/2007/relationships/hdphoto" Target="../media/hdphoto4.wdp"/><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8.png"/><Relationship Id="rId17" Type="http://schemas.openxmlformats.org/officeDocument/2006/relationships/image" Target="../media/image12.png"/><Relationship Id="rId2" Type="http://schemas.openxmlformats.org/officeDocument/2006/relationships/notesSlide" Target="../notesSlides/notesSlide1.xml"/><Relationship Id="rId16" Type="http://schemas.openxmlformats.org/officeDocument/2006/relationships/image" Target="../media/image11.png"/><Relationship Id="rId20" Type="http://schemas.microsoft.com/office/2007/relationships/hdphoto" Target="../media/hdphoto5.wdp"/><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7.jpeg"/><Relationship Id="rId5" Type="http://schemas.openxmlformats.org/officeDocument/2006/relationships/image" Target="../media/image2.png"/><Relationship Id="rId15" Type="http://schemas.openxmlformats.org/officeDocument/2006/relationships/image" Target="../media/image10.png"/><Relationship Id="rId10" Type="http://schemas.openxmlformats.org/officeDocument/2006/relationships/image" Target="../media/image6.png"/><Relationship Id="rId19" Type="http://schemas.openxmlformats.org/officeDocument/2006/relationships/image" Target="../media/image13.png"/><Relationship Id="rId4" Type="http://schemas.microsoft.com/office/2007/relationships/hdphoto" Target="../media/hdphoto1.wdp"/><Relationship Id="rId9" Type="http://schemas.openxmlformats.org/officeDocument/2006/relationships/image" Target="../media/image5.jpg"/><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50" name="CustomShape 7"/>
          <p:cNvSpPr/>
          <p:nvPr/>
        </p:nvSpPr>
        <p:spPr>
          <a:xfrm>
            <a:off x="141480" y="125481"/>
            <a:ext cx="4044600" cy="747720"/>
          </a:xfrm>
          <a:prstGeom prst="roundRect">
            <a:avLst>
              <a:gd name="adj" fmla="val 16667"/>
            </a:avLst>
          </a:prstGeom>
          <a:solidFill>
            <a:schemeClr val="tx2">
              <a:lumMod val="25000"/>
              <a:lumOff val="75000"/>
            </a:schemeClr>
          </a:solidFill>
          <a:ln w="25400">
            <a:round/>
          </a:ln>
        </p:spPr>
        <p:style>
          <a:lnRef idx="0">
            <a:scrgbClr r="0" g="0" b="0"/>
          </a:lnRef>
          <a:fillRef idx="0">
            <a:scrgbClr r="0" g="0" b="0"/>
          </a:fillRef>
          <a:effectRef idx="0">
            <a:scrgbClr r="0" g="0" b="0"/>
          </a:effectRef>
          <a:fontRef idx="minor"/>
        </p:style>
        <p:txBody>
          <a:bodyPr lIns="36720" tIns="36720" rIns="36720" bIns="36720">
            <a:noAutofit/>
          </a:bodyPr>
          <a:lstStyle/>
          <a:p>
            <a:pPr>
              <a:lnSpc>
                <a:spcPct val="100000"/>
              </a:lnSpc>
              <a:tabLst>
                <a:tab pos="0" algn="l"/>
              </a:tabLst>
            </a:pPr>
            <a:r>
              <a:rPr lang="en-GB" sz="1800" b="0" strike="noStrike" spc="-1" dirty="0">
                <a:solidFill>
                  <a:srgbClr val="000000"/>
                </a:solidFill>
                <a:latin typeface="Calibri"/>
                <a:ea typeface="DejaVu Sans"/>
              </a:rPr>
              <a:t>Curriculum Newsletter 2025-26</a:t>
            </a:r>
          </a:p>
          <a:p>
            <a:pPr>
              <a:lnSpc>
                <a:spcPct val="100000"/>
              </a:lnSpc>
              <a:tabLst>
                <a:tab pos="0" algn="l"/>
              </a:tabLst>
            </a:pPr>
            <a:r>
              <a:rPr lang="en-GB" b="1" spc="-1" dirty="0">
                <a:solidFill>
                  <a:srgbClr val="000000"/>
                </a:solidFill>
                <a:latin typeface="Calibri"/>
              </a:rPr>
              <a:t>Class: Sycamore  Term: Summer 2</a:t>
            </a:r>
            <a:endParaRPr lang="en-GB" sz="1800" b="1" strike="noStrike" spc="-1" dirty="0">
              <a:latin typeface="Arial"/>
            </a:endParaRPr>
          </a:p>
        </p:txBody>
      </p:sp>
      <p:sp>
        <p:nvSpPr>
          <p:cNvPr id="80" name="CustomShape 26"/>
          <p:cNvSpPr/>
          <p:nvPr/>
        </p:nvSpPr>
        <p:spPr>
          <a:xfrm>
            <a:off x="4330800" y="1607040"/>
            <a:ext cx="3989520" cy="176544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grpSp>
        <p:nvGrpSpPr>
          <p:cNvPr id="3" name="Group 2">
            <a:extLst>
              <a:ext uri="{FF2B5EF4-FFF2-40B4-BE49-F238E27FC236}">
                <a16:creationId xmlns:a16="http://schemas.microsoft.com/office/drawing/2014/main" id="{48C12C3D-842F-0C95-1308-B36FBF76214F}"/>
              </a:ext>
            </a:extLst>
          </p:cNvPr>
          <p:cNvGrpSpPr/>
          <p:nvPr/>
        </p:nvGrpSpPr>
        <p:grpSpPr>
          <a:xfrm>
            <a:off x="8561168" y="125481"/>
            <a:ext cx="3553956" cy="1778454"/>
            <a:chOff x="4276286" y="1249036"/>
            <a:chExt cx="4332034" cy="2087080"/>
          </a:xfrm>
        </p:grpSpPr>
        <p:sp>
          <p:nvSpPr>
            <p:cNvPr id="52" name="CustomShape 9"/>
            <p:cNvSpPr/>
            <p:nvPr/>
          </p:nvSpPr>
          <p:spPr>
            <a:xfrm>
              <a:off x="4276286" y="1676158"/>
              <a:ext cx="4327200" cy="1659958"/>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200" dirty="0"/>
                <a:t>This half term in Geography, we will develop our knowledge of Africa and Asia. This includes being able to use maps and atlases to locate countries in these continents. We will also consider the key physical and human features of these areas. </a:t>
              </a:r>
            </a:p>
            <a:p>
              <a:endParaRPr lang="en-US" sz="900" dirty="0">
                <a:latin typeface="Calibri" panose="020F0502020204030204" pitchFamily="34" charset="0"/>
                <a:cs typeface="Calibri" panose="020F0502020204030204" pitchFamily="34" charset="0"/>
              </a:endParaRPr>
            </a:p>
          </p:txBody>
        </p:sp>
        <p:sp>
          <p:nvSpPr>
            <p:cNvPr id="60" name="CustomShape 17"/>
            <p:cNvSpPr/>
            <p:nvPr/>
          </p:nvSpPr>
          <p:spPr>
            <a:xfrm>
              <a:off x="4289760" y="1249036"/>
              <a:ext cx="4318560" cy="444166"/>
            </a:xfrm>
            <a:prstGeom prst="roundRect">
              <a:avLst>
                <a:gd name="adj" fmla="val 16667"/>
              </a:avLst>
            </a:prstGeom>
            <a:solidFill>
              <a:srgbClr val="FFFFCC"/>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Geographer </a:t>
              </a:r>
              <a:endParaRPr lang="en-GB" sz="1800" b="0" strike="noStrike" spc="-1" dirty="0">
                <a:latin typeface="Arial"/>
              </a:endParaRPr>
            </a:p>
          </p:txBody>
        </p:sp>
      </p:grpSp>
      <p:grpSp>
        <p:nvGrpSpPr>
          <p:cNvPr id="15" name="Group 14">
            <a:extLst>
              <a:ext uri="{FF2B5EF4-FFF2-40B4-BE49-F238E27FC236}">
                <a16:creationId xmlns:a16="http://schemas.microsoft.com/office/drawing/2014/main" id="{D88626A6-04E7-5BBC-184B-259E1CA11338}"/>
              </a:ext>
            </a:extLst>
          </p:cNvPr>
          <p:cNvGrpSpPr/>
          <p:nvPr/>
        </p:nvGrpSpPr>
        <p:grpSpPr>
          <a:xfrm>
            <a:off x="8582036" y="1924346"/>
            <a:ext cx="3548572" cy="1549997"/>
            <a:chOff x="8783814" y="3808063"/>
            <a:chExt cx="3255840" cy="1370944"/>
          </a:xfrm>
        </p:grpSpPr>
        <p:sp>
          <p:nvSpPr>
            <p:cNvPr id="16" name="CustomShape 12">
              <a:extLst>
                <a:ext uri="{FF2B5EF4-FFF2-40B4-BE49-F238E27FC236}">
                  <a16:creationId xmlns:a16="http://schemas.microsoft.com/office/drawing/2014/main" id="{19B17687-73C8-067A-E31D-3DC63A5122B9}"/>
                </a:ext>
              </a:extLst>
            </p:cNvPr>
            <p:cNvSpPr/>
            <p:nvPr/>
          </p:nvSpPr>
          <p:spPr>
            <a:xfrm>
              <a:off x="8784460" y="4225163"/>
              <a:ext cx="3246840" cy="953844"/>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200" dirty="0"/>
                <a:t>In Art, we will study the work of Yayoi Kusama and her work using Poka-dots. We will learn how she is created a range of her artwork before creating our own inspired by her. </a:t>
              </a:r>
            </a:p>
            <a:p>
              <a:endParaRPr lang="en-GB" sz="800" b="0" strike="noStrike" spc="-1" dirty="0">
                <a:latin typeface="Calibri" panose="020F0502020204030204" pitchFamily="34" charset="0"/>
                <a:cs typeface="Calibri" panose="020F0502020204030204" pitchFamily="34" charset="0"/>
              </a:endParaRPr>
            </a:p>
          </p:txBody>
        </p:sp>
        <p:sp>
          <p:nvSpPr>
            <p:cNvPr id="17" name="CustomShape 14">
              <a:extLst>
                <a:ext uri="{FF2B5EF4-FFF2-40B4-BE49-F238E27FC236}">
                  <a16:creationId xmlns:a16="http://schemas.microsoft.com/office/drawing/2014/main" id="{84A12F91-71F3-38FC-847D-51E740E2FFC5}"/>
                </a:ext>
              </a:extLst>
            </p:cNvPr>
            <p:cNvSpPr/>
            <p:nvPr/>
          </p:nvSpPr>
          <p:spPr>
            <a:xfrm>
              <a:off x="8783814" y="3808063"/>
              <a:ext cx="3255840" cy="413273"/>
            </a:xfrm>
            <a:prstGeom prst="roundRect">
              <a:avLst>
                <a:gd name="adj" fmla="val 16667"/>
              </a:avLst>
            </a:prstGeom>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Artist</a:t>
              </a:r>
              <a:endParaRPr lang="en-GB" sz="1800" b="0" strike="noStrike" spc="-1" dirty="0">
                <a:latin typeface="Arial"/>
              </a:endParaRPr>
            </a:p>
          </p:txBody>
        </p:sp>
      </p:grpSp>
      <p:grpSp>
        <p:nvGrpSpPr>
          <p:cNvPr id="22" name="Group 21">
            <a:extLst>
              <a:ext uri="{FF2B5EF4-FFF2-40B4-BE49-F238E27FC236}">
                <a16:creationId xmlns:a16="http://schemas.microsoft.com/office/drawing/2014/main" id="{37BAFBE8-48EA-76B3-7BC8-15D8B14184BE}"/>
              </a:ext>
            </a:extLst>
          </p:cNvPr>
          <p:cNvGrpSpPr/>
          <p:nvPr/>
        </p:nvGrpSpPr>
        <p:grpSpPr>
          <a:xfrm>
            <a:off x="4352491" y="1997929"/>
            <a:ext cx="4104198" cy="1847633"/>
            <a:chOff x="4376209" y="157327"/>
            <a:chExt cx="4330403" cy="1847633"/>
          </a:xfrm>
        </p:grpSpPr>
        <p:grpSp>
          <p:nvGrpSpPr>
            <p:cNvPr id="11" name="Group 10">
              <a:extLst>
                <a:ext uri="{FF2B5EF4-FFF2-40B4-BE49-F238E27FC236}">
                  <a16:creationId xmlns:a16="http://schemas.microsoft.com/office/drawing/2014/main" id="{D5925FA5-0BFA-1722-E512-DFE7D046F19C}"/>
                </a:ext>
              </a:extLst>
            </p:cNvPr>
            <p:cNvGrpSpPr/>
            <p:nvPr/>
          </p:nvGrpSpPr>
          <p:grpSpPr>
            <a:xfrm>
              <a:off x="4376209" y="157327"/>
              <a:ext cx="4330403" cy="1847633"/>
              <a:chOff x="4308090" y="3284911"/>
              <a:chExt cx="4330403" cy="1847633"/>
            </a:xfrm>
          </p:grpSpPr>
          <p:sp>
            <p:nvSpPr>
              <p:cNvPr id="51" name="CustomShape 8"/>
              <p:cNvSpPr/>
              <p:nvPr/>
            </p:nvSpPr>
            <p:spPr>
              <a:xfrm>
                <a:off x="4308090" y="3697284"/>
                <a:ext cx="4318560" cy="1435260"/>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200" dirty="0"/>
                  <a:t>In this unit we will learn about light and electricity. This will build on children’s understanding from previous years and will cover the following: that light travels in straight lines; how light reflects off objects; the shape of shadows; how to use symbols in circuits; how voltage affects a bulb; and how to change voltage in a circuit. </a:t>
                </a:r>
                <a:endParaRPr lang="en-US" sz="900" dirty="0">
                  <a:latin typeface="Calibri" panose="020F0502020204030204" pitchFamily="34" charset="0"/>
                  <a:cs typeface="Calibri" panose="020F0502020204030204" pitchFamily="34" charset="0"/>
                </a:endParaRPr>
              </a:p>
            </p:txBody>
          </p:sp>
          <p:sp>
            <p:nvSpPr>
              <p:cNvPr id="63" name="CustomShape 20"/>
              <p:cNvSpPr/>
              <p:nvPr/>
            </p:nvSpPr>
            <p:spPr>
              <a:xfrm>
                <a:off x="4311293" y="3284911"/>
                <a:ext cx="4327200" cy="451080"/>
              </a:xfrm>
              <a:prstGeom prst="roundRect">
                <a:avLst>
                  <a:gd name="adj" fmla="val 16667"/>
                </a:avLst>
              </a:prstGeom>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Scientist</a:t>
                </a:r>
                <a:endParaRPr lang="en-GB" sz="1800" b="0" strike="noStrike" spc="-1" dirty="0">
                  <a:latin typeface="Arial"/>
                </a:endParaRPr>
              </a:p>
            </p:txBody>
          </p:sp>
        </p:grpSp>
        <p:pic>
          <p:nvPicPr>
            <p:cNvPr id="21" name="Picture 20" descr="A picture containing text&#10;&#10;Description automatically generated">
              <a:extLst>
                <a:ext uri="{FF2B5EF4-FFF2-40B4-BE49-F238E27FC236}">
                  <a16:creationId xmlns:a16="http://schemas.microsoft.com/office/drawing/2014/main" id="{DCFCE923-361A-B5C4-FE5F-C0C0B06157C7}"/>
                </a:ext>
              </a:extLst>
            </p:cNvPr>
            <p:cNvPicPr>
              <a:picLocks/>
            </p:cNvPicPr>
            <p:nvPr/>
          </p:nvPicPr>
          <p:blipFill>
            <a:blip r:embed="rId3">
              <a:extLst>
                <a:ext uri="{BEBA8EAE-BF5A-486C-A8C5-ECC9F3942E4B}">
                  <a14:imgProps xmlns:a14="http://schemas.microsoft.com/office/drawing/2010/main">
                    <a14:imgLayer r:embed="rId4">
                      <a14:imgEffect>
                        <a14:backgroundRemoval t="9630" b="97778" l="10000" r="92667">
                          <a14:foregroundMark x1="32000" y1="80741" x2="32000" y2="80741"/>
                          <a14:foregroundMark x1="19333" y1="94074" x2="19333" y2="94074"/>
                          <a14:foregroundMark x1="83333" y1="30370" x2="83333" y2="40741"/>
                          <a14:foregroundMark x1="92667" y1="38519" x2="92667" y2="38519"/>
                          <a14:foregroundMark x1="64000" y1="9630" x2="64000" y2="9630"/>
                          <a14:foregroundMark x1="18667" y1="97778" x2="18667" y2="97778"/>
                          <a14:foregroundMark x1="84000" y1="29630" x2="84000" y2="40741"/>
                          <a14:foregroundMark x1="54000" y1="17037" x2="56667" y2="22222"/>
                        </a14:backgroundRemoval>
                      </a14:imgEffect>
                    </a14:imgLayer>
                  </a14:imgProps>
                </a:ext>
                <a:ext uri="{28A0092B-C50C-407E-A947-70E740481C1C}">
                  <a14:useLocalDpi xmlns:a14="http://schemas.microsoft.com/office/drawing/2010/main" val="0"/>
                </a:ext>
              </a:extLst>
            </a:blip>
            <a:srcRect/>
            <a:stretch>
              <a:fillRect/>
            </a:stretch>
          </p:blipFill>
          <p:spPr bwMode="auto">
            <a:xfrm>
              <a:off x="8102850" y="196035"/>
              <a:ext cx="489029" cy="373665"/>
            </a:xfrm>
            <a:prstGeom prst="rect">
              <a:avLst/>
            </a:prstGeom>
            <a:noFill/>
            <a:ln>
              <a:noFill/>
            </a:ln>
          </p:spPr>
        </p:pic>
      </p:grpSp>
      <p:grpSp>
        <p:nvGrpSpPr>
          <p:cNvPr id="25" name="Group 24">
            <a:extLst>
              <a:ext uri="{FF2B5EF4-FFF2-40B4-BE49-F238E27FC236}">
                <a16:creationId xmlns:a16="http://schemas.microsoft.com/office/drawing/2014/main" id="{D42562C4-B6C9-7138-5CAA-90748F5C668A}"/>
              </a:ext>
            </a:extLst>
          </p:cNvPr>
          <p:cNvGrpSpPr/>
          <p:nvPr/>
        </p:nvGrpSpPr>
        <p:grpSpPr>
          <a:xfrm>
            <a:off x="8824064" y="4970218"/>
            <a:ext cx="3259157" cy="1764967"/>
            <a:chOff x="8781158" y="5170001"/>
            <a:chExt cx="3424659" cy="1729892"/>
          </a:xfrm>
        </p:grpSpPr>
        <p:grpSp>
          <p:nvGrpSpPr>
            <p:cNvPr id="23" name="Group 22">
              <a:extLst>
                <a:ext uri="{FF2B5EF4-FFF2-40B4-BE49-F238E27FC236}">
                  <a16:creationId xmlns:a16="http://schemas.microsoft.com/office/drawing/2014/main" id="{D5D37A79-9390-FCCF-4BA3-A0D11A2E7B80}"/>
                </a:ext>
              </a:extLst>
            </p:cNvPr>
            <p:cNvGrpSpPr/>
            <p:nvPr/>
          </p:nvGrpSpPr>
          <p:grpSpPr>
            <a:xfrm>
              <a:off x="8781158" y="5170001"/>
              <a:ext cx="3424659" cy="1729892"/>
              <a:chOff x="9670062" y="4841929"/>
              <a:chExt cx="2380296" cy="1729892"/>
            </a:xfrm>
          </p:grpSpPr>
          <p:sp>
            <p:nvSpPr>
              <p:cNvPr id="64" name="CustomShape 21"/>
              <p:cNvSpPr/>
              <p:nvPr/>
            </p:nvSpPr>
            <p:spPr>
              <a:xfrm>
                <a:off x="9670062" y="5286758"/>
                <a:ext cx="2380296" cy="1285063"/>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200" dirty="0"/>
                  <a:t>Our unit this half term is based on variables and algorithms. We will explore how to create our own game using Scratch. The children will learn how to use a range of variables in their code to include scoring in their game.</a:t>
                </a:r>
              </a:p>
              <a:p>
                <a:endParaRPr lang="en-US" sz="800" dirty="0">
                  <a:latin typeface="Calibri" panose="020F0502020204030204" pitchFamily="34" charset="0"/>
                  <a:cs typeface="Calibri" panose="020F0502020204030204" pitchFamily="34" charset="0"/>
                </a:endParaRPr>
              </a:p>
            </p:txBody>
          </p:sp>
          <p:sp>
            <p:nvSpPr>
              <p:cNvPr id="65" name="CustomShape 22"/>
              <p:cNvSpPr/>
              <p:nvPr/>
            </p:nvSpPr>
            <p:spPr>
              <a:xfrm>
                <a:off x="9691910" y="4841929"/>
                <a:ext cx="2262960" cy="451080"/>
              </a:xfrm>
              <a:prstGeom prst="roundRect">
                <a:avLst>
                  <a:gd name="adj" fmla="val 16667"/>
                </a:avLst>
              </a:prstGeom>
              <a:solidFill>
                <a:srgbClr val="D6BBEB"/>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n-GB" sz="1600" b="0" strike="noStrike" spc="-1" dirty="0">
                    <a:solidFill>
                      <a:srgbClr val="000000"/>
                    </a:solidFill>
                    <a:latin typeface="Aptos"/>
                    <a:ea typeface="DejaVu Sans"/>
                  </a:rPr>
                  <a:t>    Being a Computer </a:t>
                </a:r>
                <a:r>
                  <a:rPr lang="en-GB" sz="1600" spc="-1" dirty="0">
                    <a:solidFill>
                      <a:srgbClr val="000000"/>
                    </a:solidFill>
                    <a:latin typeface="Aptos"/>
                    <a:ea typeface="DejaVu Sans"/>
                  </a:rPr>
                  <a:t>S</a:t>
                </a:r>
                <a:r>
                  <a:rPr lang="en-GB" sz="1600" b="0" strike="noStrike" spc="-1" dirty="0">
                    <a:solidFill>
                      <a:srgbClr val="000000"/>
                    </a:solidFill>
                    <a:latin typeface="Aptos"/>
                    <a:ea typeface="DejaVu Sans"/>
                  </a:rPr>
                  <a:t>cientist</a:t>
                </a:r>
                <a:endParaRPr lang="en-GB" sz="1600" b="0" strike="noStrike" spc="-1" dirty="0">
                  <a:latin typeface="Arial"/>
                </a:endParaRPr>
              </a:p>
            </p:txBody>
          </p:sp>
        </p:grpSp>
        <p:pic>
          <p:nvPicPr>
            <p:cNvPr id="24" name="Picture 23" descr="A picture containing text, monitor, electronics, person&#10;&#10;Description automatically generated">
              <a:extLst>
                <a:ext uri="{FF2B5EF4-FFF2-40B4-BE49-F238E27FC236}">
                  <a16:creationId xmlns:a16="http://schemas.microsoft.com/office/drawing/2014/main" id="{00CCB68A-CAA8-B3B8-04CE-6D0C4FDD3447}"/>
                </a:ext>
              </a:extLst>
            </p:cNvPr>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11760358" y="5290796"/>
              <a:ext cx="308068" cy="340608"/>
            </a:xfrm>
            <a:prstGeom prst="rect">
              <a:avLst/>
            </a:prstGeom>
            <a:noFill/>
            <a:ln>
              <a:noFill/>
            </a:ln>
          </p:spPr>
        </p:pic>
      </p:grpSp>
      <p:pic>
        <p:nvPicPr>
          <p:cNvPr id="27" name="Picture 26" descr="A yellow acorn with white text&#10;&#10;AI-generated content may be incorrect.">
            <a:extLst>
              <a:ext uri="{FF2B5EF4-FFF2-40B4-BE49-F238E27FC236}">
                <a16:creationId xmlns:a16="http://schemas.microsoft.com/office/drawing/2014/main" id="{2D04608C-C754-E666-8B32-C98C8A5A2000}"/>
              </a:ext>
            </a:extLst>
          </p:cNvPr>
          <p:cNvPicPr>
            <a:picLocks noChangeAspect="1"/>
          </p:cNvPicPr>
          <p:nvPr/>
        </p:nvPicPr>
        <p:blipFill>
          <a:blip r:embed="rId6">
            <a:extLst>
              <a:ext uri="{28A0092B-C50C-407E-A947-70E740481C1C}">
                <a14:useLocalDpi xmlns:a14="http://schemas.microsoft.com/office/drawing/2010/main" val="0"/>
              </a:ext>
            </a:extLst>
          </a:blip>
          <a:srcRect l="7493" r="8852"/>
          <a:stretch>
            <a:fillRect/>
          </a:stretch>
        </p:blipFill>
        <p:spPr>
          <a:xfrm>
            <a:off x="3429815" y="208795"/>
            <a:ext cx="647954" cy="570732"/>
          </a:xfrm>
          <a:prstGeom prst="rect">
            <a:avLst/>
          </a:prstGeom>
        </p:spPr>
      </p:pic>
      <p:grpSp>
        <p:nvGrpSpPr>
          <p:cNvPr id="32" name="Group 31">
            <a:extLst>
              <a:ext uri="{FF2B5EF4-FFF2-40B4-BE49-F238E27FC236}">
                <a16:creationId xmlns:a16="http://schemas.microsoft.com/office/drawing/2014/main" id="{8B690751-26EF-5C47-FBC3-77811C048ECA}"/>
              </a:ext>
            </a:extLst>
          </p:cNvPr>
          <p:cNvGrpSpPr/>
          <p:nvPr/>
        </p:nvGrpSpPr>
        <p:grpSpPr>
          <a:xfrm>
            <a:off x="8572223" y="3518258"/>
            <a:ext cx="3558385" cy="1390164"/>
            <a:chOff x="8848804" y="4004573"/>
            <a:chExt cx="3263539" cy="1150392"/>
          </a:xfrm>
        </p:grpSpPr>
        <p:grpSp>
          <p:nvGrpSpPr>
            <p:cNvPr id="28" name="Group 27">
              <a:extLst>
                <a:ext uri="{FF2B5EF4-FFF2-40B4-BE49-F238E27FC236}">
                  <a16:creationId xmlns:a16="http://schemas.microsoft.com/office/drawing/2014/main" id="{E36C0803-139C-C098-234F-8B8C1AEB63B4}"/>
                </a:ext>
              </a:extLst>
            </p:cNvPr>
            <p:cNvGrpSpPr/>
            <p:nvPr/>
          </p:nvGrpSpPr>
          <p:grpSpPr>
            <a:xfrm>
              <a:off x="8848804" y="4004573"/>
              <a:ext cx="3263539" cy="1150392"/>
              <a:chOff x="8773722" y="3670272"/>
              <a:chExt cx="3263539" cy="1150392"/>
            </a:xfrm>
          </p:grpSpPr>
          <p:sp>
            <p:nvSpPr>
              <p:cNvPr id="29" name="CustomShape 12">
                <a:extLst>
                  <a:ext uri="{FF2B5EF4-FFF2-40B4-BE49-F238E27FC236}">
                    <a16:creationId xmlns:a16="http://schemas.microsoft.com/office/drawing/2014/main" id="{C9E8990B-5BCA-AF5D-CCD7-AD8AA6771E3C}"/>
                  </a:ext>
                </a:extLst>
              </p:cNvPr>
              <p:cNvSpPr/>
              <p:nvPr/>
            </p:nvSpPr>
            <p:spPr>
              <a:xfrm>
                <a:off x="8790421" y="4032984"/>
                <a:ext cx="3246840" cy="787680"/>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100" b="0" strike="noStrike" spc="-1" dirty="0">
                    <a:cs typeface="Calibri" panose="020F0502020204030204" pitchFamily="34" charset="0"/>
                  </a:rPr>
                  <a:t>In P.S.H.E will consider the following question ‘</a:t>
                </a:r>
                <a:r>
                  <a:rPr lang="en-GB" sz="1100" dirty="0"/>
                  <a:t>How can we keep healthy as we grow?’ We will be focusing on how we can be resilient; how we can deal with peer pressure; and how we can </a:t>
                </a:r>
                <a:r>
                  <a:rPr lang="en-GB" sz="1100"/>
                  <a:t>resolve conflict. </a:t>
                </a:r>
                <a:endParaRPr lang="en-GB" sz="1100" b="0" strike="noStrike" spc="-1" dirty="0">
                  <a:cs typeface="Calibri" panose="020F0502020204030204" pitchFamily="34" charset="0"/>
                </a:endParaRPr>
              </a:p>
            </p:txBody>
          </p:sp>
          <p:sp>
            <p:nvSpPr>
              <p:cNvPr id="30" name="CustomShape 14">
                <a:extLst>
                  <a:ext uri="{FF2B5EF4-FFF2-40B4-BE49-F238E27FC236}">
                    <a16:creationId xmlns:a16="http://schemas.microsoft.com/office/drawing/2014/main" id="{85224EBE-C17C-D2A6-6050-E4BE0D32D3F8}"/>
                  </a:ext>
                </a:extLst>
              </p:cNvPr>
              <p:cNvSpPr/>
              <p:nvPr/>
            </p:nvSpPr>
            <p:spPr>
              <a:xfrm>
                <a:off x="8773722" y="3670272"/>
                <a:ext cx="3255840" cy="399053"/>
              </a:xfrm>
              <a:prstGeom prst="roundRect">
                <a:avLst>
                  <a:gd name="adj" fmla="val 16667"/>
                </a:avLst>
              </a:prstGeom>
              <a:solidFill>
                <a:schemeClr val="accent3">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Citizen</a:t>
                </a:r>
                <a:endParaRPr lang="en-GB" sz="1800" b="0" strike="noStrike" spc="-1" dirty="0">
                  <a:latin typeface="Arial"/>
                </a:endParaRPr>
              </a:p>
            </p:txBody>
          </p:sp>
        </p:grpSp>
        <p:pic>
          <p:nvPicPr>
            <p:cNvPr id="31" name="Picture 30">
              <a:extLst>
                <a:ext uri="{FF2B5EF4-FFF2-40B4-BE49-F238E27FC236}">
                  <a16:creationId xmlns:a16="http://schemas.microsoft.com/office/drawing/2014/main" id="{7EC149D5-C4F0-9C2D-A3E6-B5A8DEBE1773}"/>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1818" b="90000" l="6186" r="93814">
                          <a14:foregroundMark x1="23196" y1="23636" x2="23196" y2="23636"/>
                          <a14:foregroundMark x1="20619" y1="27273" x2="9278" y2="73636"/>
                          <a14:foregroundMark x1="30412" y1="18182" x2="66495" y2="16364"/>
                          <a14:foregroundMark x1="66495" y1="16364" x2="90722" y2="69091"/>
                          <a14:foregroundMark x1="90722" y1="69091" x2="91753" y2="81818"/>
                          <a14:foregroundMark x1="48969" y1="4545" x2="48969" y2="4545"/>
                          <a14:foregroundMark x1="93299" y1="77273" x2="93299" y2="77273"/>
                          <a14:foregroundMark x1="91753" y1="85455" x2="91753" y2="85455"/>
                          <a14:foregroundMark x1="93299" y1="81818" x2="93299" y2="81818"/>
                          <a14:foregroundMark x1="57732" y1="84545" x2="57732" y2="84545"/>
                          <a14:foregroundMark x1="61856" y1="86364" x2="61856" y2="86364"/>
                          <a14:foregroundMark x1="39175" y1="85455" x2="39175" y2="85455"/>
                          <a14:foregroundMark x1="37629" y1="84545" x2="24227" y2="82727"/>
                          <a14:foregroundMark x1="18041" y1="83636" x2="9278" y2="63636"/>
                          <a14:foregroundMark x1="7216" y1="63636" x2="6701" y2="77273"/>
                          <a14:foregroundMark x1="42268" y1="6364" x2="55670" y2="7273"/>
                          <a14:foregroundMark x1="52062" y1="3636" x2="52062" y2="3636"/>
                          <a14:foregroundMark x1="43814" y1="3636" x2="43814" y2="3636"/>
                          <a14:foregroundMark x1="45361" y1="4545" x2="45361" y2="4545"/>
                          <a14:foregroundMark x1="92268" y1="64545" x2="92268" y2="64545"/>
                          <a14:foregroundMark x1="90722" y1="57273" x2="93814" y2="83636"/>
                        </a14:backgroundRemoval>
                      </a14:imgEffect>
                    </a14:imgLayer>
                  </a14:imgProps>
                </a:ext>
                <a:ext uri="{28A0092B-C50C-407E-A947-70E740481C1C}">
                  <a14:useLocalDpi xmlns:a14="http://schemas.microsoft.com/office/drawing/2010/main" val="0"/>
                </a:ext>
              </a:extLst>
            </a:blip>
            <a:srcRect/>
            <a:stretch>
              <a:fillRect/>
            </a:stretch>
          </p:blipFill>
          <p:spPr bwMode="auto">
            <a:xfrm>
              <a:off x="11584457" y="4117274"/>
              <a:ext cx="440718" cy="250011"/>
            </a:xfrm>
            <a:prstGeom prst="rect">
              <a:avLst/>
            </a:prstGeom>
            <a:noFill/>
            <a:ln>
              <a:noFill/>
            </a:ln>
          </p:spPr>
        </p:pic>
      </p:grpSp>
      <p:grpSp>
        <p:nvGrpSpPr>
          <p:cNvPr id="34" name="Group 33">
            <a:extLst>
              <a:ext uri="{FF2B5EF4-FFF2-40B4-BE49-F238E27FC236}">
                <a16:creationId xmlns:a16="http://schemas.microsoft.com/office/drawing/2014/main" id="{FDC7C66F-9477-F22D-AA95-09E6CFF4DCAC}"/>
              </a:ext>
            </a:extLst>
          </p:cNvPr>
          <p:cNvGrpSpPr/>
          <p:nvPr/>
        </p:nvGrpSpPr>
        <p:grpSpPr>
          <a:xfrm>
            <a:off x="4354180" y="131341"/>
            <a:ext cx="4111874" cy="1829951"/>
            <a:chOff x="8646700" y="133301"/>
            <a:chExt cx="3490597" cy="2044927"/>
          </a:xfrm>
        </p:grpSpPr>
        <p:grpSp>
          <p:nvGrpSpPr>
            <p:cNvPr id="12" name="Group 11">
              <a:extLst>
                <a:ext uri="{FF2B5EF4-FFF2-40B4-BE49-F238E27FC236}">
                  <a16:creationId xmlns:a16="http://schemas.microsoft.com/office/drawing/2014/main" id="{129C012B-CE45-D625-B972-22A0BB65FB59}"/>
                </a:ext>
              </a:extLst>
            </p:cNvPr>
            <p:cNvGrpSpPr/>
            <p:nvPr/>
          </p:nvGrpSpPr>
          <p:grpSpPr>
            <a:xfrm>
              <a:off x="8646700" y="133301"/>
              <a:ext cx="3490597" cy="2044927"/>
              <a:chOff x="8721359" y="925560"/>
              <a:chExt cx="3264616" cy="2044927"/>
            </a:xfrm>
          </p:grpSpPr>
          <p:sp>
            <p:nvSpPr>
              <p:cNvPr id="44" name="CustomShape 1"/>
              <p:cNvSpPr/>
              <p:nvPr/>
            </p:nvSpPr>
            <p:spPr>
              <a:xfrm>
                <a:off x="8730135" y="1348790"/>
                <a:ext cx="3255840" cy="1621697"/>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r>
                  <a:rPr lang="en-GB" sz="1200" dirty="0"/>
                  <a:t>This half term, we will continue to practice what we have learnt over the year using all four operations, fractions, decimals and percentages. Also, we will learn about ratios, how to identify a pattern, as well as basic algebra of following a formula and calculating inputs and outputs. </a:t>
                </a:r>
              </a:p>
              <a:p>
                <a:pPr>
                  <a:lnSpc>
                    <a:spcPct val="100000"/>
                  </a:lnSpc>
                </a:pPr>
                <a:endParaRPr lang="en-GB" sz="800" b="0" strike="noStrike" spc="-1" dirty="0">
                  <a:latin typeface="Calibri" panose="020F0502020204030204" pitchFamily="34" charset="0"/>
                  <a:cs typeface="Calibri" panose="020F0502020204030204" pitchFamily="34" charset="0"/>
                </a:endParaRPr>
              </a:p>
            </p:txBody>
          </p:sp>
          <p:grpSp>
            <p:nvGrpSpPr>
              <p:cNvPr id="4" name="Group 3">
                <a:extLst>
                  <a:ext uri="{FF2B5EF4-FFF2-40B4-BE49-F238E27FC236}">
                    <a16:creationId xmlns:a16="http://schemas.microsoft.com/office/drawing/2014/main" id="{B4DE6369-A4F6-B3D1-7061-6D17CA228154}"/>
                  </a:ext>
                </a:extLst>
              </p:cNvPr>
              <p:cNvGrpSpPr/>
              <p:nvPr/>
            </p:nvGrpSpPr>
            <p:grpSpPr>
              <a:xfrm>
                <a:off x="8721359" y="925560"/>
                <a:ext cx="3255840" cy="742287"/>
                <a:chOff x="8721359" y="925560"/>
                <a:chExt cx="3255840" cy="742287"/>
              </a:xfrm>
            </p:grpSpPr>
            <p:sp>
              <p:nvSpPr>
                <p:cNvPr id="45" name="CustomShape 2"/>
                <p:cNvSpPr/>
                <p:nvPr/>
              </p:nvSpPr>
              <p:spPr>
                <a:xfrm>
                  <a:off x="8786520" y="1423080"/>
                  <a:ext cx="3182040" cy="24476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00" b="0" strike="noStrike" spc="-1" dirty="0">
                    <a:latin typeface="Arial"/>
                  </a:endParaRPr>
                </a:p>
              </p:txBody>
            </p:sp>
            <p:sp>
              <p:nvSpPr>
                <p:cNvPr id="62" name="CustomShape 19"/>
                <p:cNvSpPr/>
                <p:nvPr/>
              </p:nvSpPr>
              <p:spPr>
                <a:xfrm>
                  <a:off x="8721359" y="925560"/>
                  <a:ext cx="3255840" cy="488880"/>
                </a:xfrm>
                <a:prstGeom prst="roundRect">
                  <a:avLst>
                    <a:gd name="adj" fmla="val 16667"/>
                  </a:avLst>
                </a:prstGeom>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Mathematician</a:t>
                  </a:r>
                  <a:endParaRPr lang="en-GB" sz="1800" b="0" strike="noStrike" spc="-1" dirty="0">
                    <a:latin typeface="Arial"/>
                  </a:endParaRPr>
                </a:p>
              </p:txBody>
            </p:sp>
          </p:grpSp>
        </p:grpSp>
        <p:pic>
          <p:nvPicPr>
            <p:cNvPr id="33" name="Picture 32">
              <a:extLst>
                <a:ext uri="{FF2B5EF4-FFF2-40B4-BE49-F238E27FC236}">
                  <a16:creationId xmlns:a16="http://schemas.microsoft.com/office/drawing/2014/main" id="{731447F7-E04F-ED57-A8F6-512F92B1BAF0}"/>
                </a:ext>
              </a:extLst>
            </p:cNvPr>
            <p:cNvPicPr/>
            <p:nvPr/>
          </p:nvPicPr>
          <p:blipFill>
            <a:blip r:embed="rId9"/>
            <a:stretch>
              <a:fillRect/>
            </a:stretch>
          </p:blipFill>
          <p:spPr>
            <a:xfrm>
              <a:off x="11679016" y="208795"/>
              <a:ext cx="364545" cy="310437"/>
            </a:xfrm>
            <a:prstGeom prst="rect">
              <a:avLst/>
            </a:prstGeom>
          </p:spPr>
        </p:pic>
      </p:grpSp>
      <p:grpSp>
        <p:nvGrpSpPr>
          <p:cNvPr id="42" name="Group 41">
            <a:extLst>
              <a:ext uri="{FF2B5EF4-FFF2-40B4-BE49-F238E27FC236}">
                <a16:creationId xmlns:a16="http://schemas.microsoft.com/office/drawing/2014/main" id="{0241E4BA-6348-CC6E-A163-666A38867963}"/>
              </a:ext>
            </a:extLst>
          </p:cNvPr>
          <p:cNvGrpSpPr/>
          <p:nvPr/>
        </p:nvGrpSpPr>
        <p:grpSpPr>
          <a:xfrm>
            <a:off x="72375" y="990429"/>
            <a:ext cx="4122000" cy="1772677"/>
            <a:chOff x="64080" y="1107000"/>
            <a:chExt cx="4122000" cy="1830211"/>
          </a:xfrm>
        </p:grpSpPr>
        <p:grpSp>
          <p:nvGrpSpPr>
            <p:cNvPr id="35" name="Group 34">
              <a:extLst>
                <a:ext uri="{FF2B5EF4-FFF2-40B4-BE49-F238E27FC236}">
                  <a16:creationId xmlns:a16="http://schemas.microsoft.com/office/drawing/2014/main" id="{BF6AD40C-AE6F-8897-278C-85FD6793BE04}"/>
                </a:ext>
              </a:extLst>
            </p:cNvPr>
            <p:cNvGrpSpPr/>
            <p:nvPr/>
          </p:nvGrpSpPr>
          <p:grpSpPr>
            <a:xfrm>
              <a:off x="64080" y="1107000"/>
              <a:ext cx="4122000" cy="1830211"/>
              <a:chOff x="64080" y="1107000"/>
              <a:chExt cx="4122000" cy="1830211"/>
            </a:xfrm>
          </p:grpSpPr>
          <p:sp>
            <p:nvSpPr>
              <p:cNvPr id="46" name="CustomShape 3"/>
              <p:cNvSpPr/>
              <p:nvPr/>
            </p:nvSpPr>
            <p:spPr>
              <a:xfrm>
                <a:off x="70079" y="1463341"/>
                <a:ext cx="4106520" cy="1473870"/>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400" dirty="0"/>
                  <a:t>Through the book ‘Incredible Journeys’ by Levison Wood, we will discover exciting stories of adventures and explorers. The children will learn how to summarise and sequence short stories and retrieve key information.</a:t>
                </a:r>
                <a:endParaRPr lang="en-US" sz="1100" dirty="0">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B9117D8A-00A3-4772-1EB7-F575ED641476}"/>
                  </a:ext>
                </a:extLst>
              </p:cNvPr>
              <p:cNvGrpSpPr/>
              <p:nvPr/>
            </p:nvGrpSpPr>
            <p:grpSpPr>
              <a:xfrm>
                <a:off x="64080" y="1107000"/>
                <a:ext cx="4122000" cy="698502"/>
                <a:chOff x="64080" y="1107000"/>
                <a:chExt cx="4122000" cy="698502"/>
              </a:xfrm>
            </p:grpSpPr>
            <p:sp>
              <p:nvSpPr>
                <p:cNvPr id="47" name="CustomShape 4"/>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56" name="CustomShape 13"/>
                <p:cNvSpPr/>
                <p:nvPr/>
              </p:nvSpPr>
              <p:spPr>
                <a:xfrm>
                  <a:off x="64080" y="1107000"/>
                  <a:ext cx="4114440" cy="404640"/>
                </a:xfrm>
                <a:prstGeom prst="roundRect">
                  <a:avLst>
                    <a:gd name="adj" fmla="val 16667"/>
                  </a:avLst>
                </a:prstGeom>
                <a:solidFill>
                  <a:srgbClr val="FD87E4"/>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Reader</a:t>
                  </a:r>
                  <a:endParaRPr lang="en-GB" sz="1800" b="0" strike="noStrike" spc="-1" dirty="0">
                    <a:latin typeface="Arial"/>
                  </a:endParaRPr>
                </a:p>
              </p:txBody>
            </p:sp>
          </p:grpSp>
        </p:grpSp>
        <p:pic>
          <p:nvPicPr>
            <p:cNvPr id="1030" name="Picture 6" descr="Book Circles Logo PNG &amp; SVG Design For ...">
              <a:extLst>
                <a:ext uri="{FF2B5EF4-FFF2-40B4-BE49-F238E27FC236}">
                  <a16:creationId xmlns:a16="http://schemas.microsoft.com/office/drawing/2014/main" id="{06D54A71-A43E-946A-D4DF-375035B6228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90127" y="1162969"/>
              <a:ext cx="320460" cy="3204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3" name="Group 42">
            <a:extLst>
              <a:ext uri="{FF2B5EF4-FFF2-40B4-BE49-F238E27FC236}">
                <a16:creationId xmlns:a16="http://schemas.microsoft.com/office/drawing/2014/main" id="{DB6AFA11-18A5-E054-8376-C5E0323AB5BD}"/>
              </a:ext>
            </a:extLst>
          </p:cNvPr>
          <p:cNvGrpSpPr/>
          <p:nvPr/>
        </p:nvGrpSpPr>
        <p:grpSpPr>
          <a:xfrm>
            <a:off x="102781" y="2815155"/>
            <a:ext cx="4190853" cy="2223456"/>
            <a:chOff x="54599" y="3177515"/>
            <a:chExt cx="4190853" cy="1962987"/>
          </a:xfrm>
        </p:grpSpPr>
        <p:grpSp>
          <p:nvGrpSpPr>
            <p:cNvPr id="37" name="Group 36">
              <a:extLst>
                <a:ext uri="{FF2B5EF4-FFF2-40B4-BE49-F238E27FC236}">
                  <a16:creationId xmlns:a16="http://schemas.microsoft.com/office/drawing/2014/main" id="{05E78CEC-7AB7-C830-007A-F97A50799CB4}"/>
                </a:ext>
              </a:extLst>
            </p:cNvPr>
            <p:cNvGrpSpPr/>
            <p:nvPr/>
          </p:nvGrpSpPr>
          <p:grpSpPr>
            <a:xfrm>
              <a:off x="54599" y="3177515"/>
              <a:ext cx="4190853" cy="1962987"/>
              <a:chOff x="64080" y="1107000"/>
              <a:chExt cx="4190853" cy="1962987"/>
            </a:xfrm>
          </p:grpSpPr>
          <p:sp>
            <p:nvSpPr>
              <p:cNvPr id="38" name="CustomShape 3">
                <a:extLst>
                  <a:ext uri="{FF2B5EF4-FFF2-40B4-BE49-F238E27FC236}">
                    <a16:creationId xmlns:a16="http://schemas.microsoft.com/office/drawing/2014/main" id="{47D3A7CC-0017-746B-C980-316D8BB6F1C5}"/>
                  </a:ext>
                </a:extLst>
              </p:cNvPr>
              <p:cNvSpPr/>
              <p:nvPr/>
            </p:nvSpPr>
            <p:spPr>
              <a:xfrm>
                <a:off x="70078" y="1463340"/>
                <a:ext cx="4184855" cy="1606647"/>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US" sz="1400" dirty="0">
                    <a:cs typeface="Calibri" panose="020F0502020204030204" pitchFamily="34" charset="0"/>
                  </a:rPr>
                  <a:t>This half term, </a:t>
                </a:r>
                <a:r>
                  <a:rPr lang="en-US" sz="1400">
                    <a:cs typeface="Calibri" panose="020F0502020204030204" pitchFamily="34" charset="0"/>
                  </a:rPr>
                  <a:t>we will be using </a:t>
                </a:r>
                <a:r>
                  <a:rPr lang="en-US" sz="1400" dirty="0">
                    <a:cs typeface="Calibri" panose="020F0502020204030204" pitchFamily="34" charset="0"/>
                  </a:rPr>
                  <a:t>two short videos as inspiration for our writing – Alma and Rock, Paper, Scissors. Both of the animated films will help the children to describe narratives, including the atmosphere and consider their choice of language carefully. </a:t>
                </a:r>
              </a:p>
            </p:txBody>
          </p:sp>
          <p:grpSp>
            <p:nvGrpSpPr>
              <p:cNvPr id="39" name="Group 38">
                <a:extLst>
                  <a:ext uri="{FF2B5EF4-FFF2-40B4-BE49-F238E27FC236}">
                    <a16:creationId xmlns:a16="http://schemas.microsoft.com/office/drawing/2014/main" id="{4BA99D07-D03D-AA9A-37E7-5B59F62DF2F7}"/>
                  </a:ext>
                </a:extLst>
              </p:cNvPr>
              <p:cNvGrpSpPr/>
              <p:nvPr/>
            </p:nvGrpSpPr>
            <p:grpSpPr>
              <a:xfrm>
                <a:off x="64080" y="1107000"/>
                <a:ext cx="4122000" cy="698502"/>
                <a:chOff x="64080" y="1107000"/>
                <a:chExt cx="4122000" cy="698502"/>
              </a:xfrm>
            </p:grpSpPr>
            <p:sp>
              <p:nvSpPr>
                <p:cNvPr id="40" name="CustomShape 4">
                  <a:extLst>
                    <a:ext uri="{FF2B5EF4-FFF2-40B4-BE49-F238E27FC236}">
                      <a16:creationId xmlns:a16="http://schemas.microsoft.com/office/drawing/2014/main" id="{BF563EEC-0E9F-D05C-E118-9CE9BBF4970F}"/>
                    </a:ext>
                  </a:extLst>
                </p:cNvPr>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41" name="CustomShape 13">
                  <a:extLst>
                    <a:ext uri="{FF2B5EF4-FFF2-40B4-BE49-F238E27FC236}">
                      <a16:creationId xmlns:a16="http://schemas.microsoft.com/office/drawing/2014/main" id="{8272BCDF-32E6-D730-AC41-352EA5F50E07}"/>
                    </a:ext>
                  </a:extLst>
                </p:cNvPr>
                <p:cNvSpPr/>
                <p:nvPr/>
              </p:nvSpPr>
              <p:spPr>
                <a:xfrm>
                  <a:off x="64080" y="1107000"/>
                  <a:ext cx="4114440" cy="404640"/>
                </a:xfrm>
                <a:prstGeom prst="roundRect">
                  <a:avLst>
                    <a:gd name="adj" fmla="val 16667"/>
                  </a:avLst>
                </a:prstGeom>
                <a:solidFill>
                  <a:srgbClr val="C5C5FF"/>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Author</a:t>
                  </a:r>
                  <a:endParaRPr lang="en-GB" sz="1800" b="0" strike="noStrike" spc="-1" dirty="0">
                    <a:latin typeface="Arial"/>
                  </a:endParaRPr>
                </a:p>
              </p:txBody>
            </p:sp>
          </p:grpSp>
        </p:grpSp>
        <p:pic>
          <p:nvPicPr>
            <p:cNvPr id="1032" name="Picture 8" descr="8,200+ Student Writing Clip Art Stock ...">
              <a:extLst>
                <a:ext uri="{FF2B5EF4-FFF2-40B4-BE49-F238E27FC236}">
                  <a16:creationId xmlns:a16="http://schemas.microsoft.com/office/drawing/2014/main" id="{6899E036-DD07-AC94-187A-F9DE237B7D3C}"/>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6770" t="14271" r="7051" b="14879"/>
            <a:stretch>
              <a:fillRect/>
            </a:stretch>
          </p:blipFill>
          <p:spPr bwMode="auto">
            <a:xfrm>
              <a:off x="3799514" y="3247657"/>
              <a:ext cx="281322" cy="26739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9" name="Group 58">
            <a:extLst>
              <a:ext uri="{FF2B5EF4-FFF2-40B4-BE49-F238E27FC236}">
                <a16:creationId xmlns:a16="http://schemas.microsoft.com/office/drawing/2014/main" id="{1ED1615C-93A0-9C26-A3DB-169FD84BD078}"/>
              </a:ext>
            </a:extLst>
          </p:cNvPr>
          <p:cNvGrpSpPr/>
          <p:nvPr/>
        </p:nvGrpSpPr>
        <p:grpSpPr>
          <a:xfrm>
            <a:off x="5875780" y="5071605"/>
            <a:ext cx="2913091" cy="1655054"/>
            <a:chOff x="6206818" y="4956842"/>
            <a:chExt cx="2689932" cy="1655054"/>
          </a:xfrm>
        </p:grpSpPr>
        <p:grpSp>
          <p:nvGrpSpPr>
            <p:cNvPr id="7" name="Group 6">
              <a:extLst>
                <a:ext uri="{FF2B5EF4-FFF2-40B4-BE49-F238E27FC236}">
                  <a16:creationId xmlns:a16="http://schemas.microsoft.com/office/drawing/2014/main" id="{6014B8E9-452E-020B-0968-6E5F7994D91E}"/>
                </a:ext>
              </a:extLst>
            </p:cNvPr>
            <p:cNvGrpSpPr/>
            <p:nvPr/>
          </p:nvGrpSpPr>
          <p:grpSpPr>
            <a:xfrm>
              <a:off x="6206818" y="4956842"/>
              <a:ext cx="2689932" cy="1655054"/>
              <a:chOff x="7179974" y="5313439"/>
              <a:chExt cx="2390027" cy="1507733"/>
            </a:xfrm>
          </p:grpSpPr>
          <p:sp>
            <p:nvSpPr>
              <p:cNvPr id="48" name="CustomShape 5"/>
              <p:cNvSpPr/>
              <p:nvPr/>
            </p:nvSpPr>
            <p:spPr>
              <a:xfrm>
                <a:off x="7179974" y="5660469"/>
                <a:ext cx="2390027" cy="1160703"/>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200" dirty="0"/>
                  <a:t>In Music this half term, we will be learning and practicing the songs for our class performance. More details to follow….</a:t>
                </a:r>
              </a:p>
              <a:p>
                <a:r>
                  <a:rPr lang="en-GB" dirty="0"/>
                  <a:t> </a:t>
                </a:r>
              </a:p>
              <a:p>
                <a:endParaRPr lang="en-US" sz="1050" dirty="0">
                  <a:latin typeface="Calibri" panose="020F0502020204030204" pitchFamily="34" charset="0"/>
                  <a:cs typeface="Calibri" panose="020F0502020204030204" pitchFamily="34" charset="0"/>
                </a:endParaRPr>
              </a:p>
            </p:txBody>
          </p:sp>
          <p:sp>
            <p:nvSpPr>
              <p:cNvPr id="73" name="CustomShape 23"/>
              <p:cNvSpPr/>
              <p:nvPr/>
            </p:nvSpPr>
            <p:spPr>
              <a:xfrm>
                <a:off x="7234315" y="5313439"/>
                <a:ext cx="2262960" cy="402921"/>
              </a:xfrm>
              <a:prstGeom prst="roundRect">
                <a:avLst>
                  <a:gd name="adj" fmla="val 16667"/>
                </a:avLst>
              </a:prstGeom>
              <a:solidFill>
                <a:srgbClr val="CAF1F2"/>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Musician</a:t>
                </a:r>
                <a:endParaRPr lang="en-GB" sz="1800" b="0" strike="noStrike" spc="-1" dirty="0">
                  <a:latin typeface="Arial"/>
                </a:endParaRPr>
              </a:p>
            </p:txBody>
          </p:sp>
        </p:grpSp>
        <p:pic>
          <p:nvPicPr>
            <p:cNvPr id="49" name="Picture 48">
              <a:extLst>
                <a:ext uri="{FF2B5EF4-FFF2-40B4-BE49-F238E27FC236}">
                  <a16:creationId xmlns:a16="http://schemas.microsoft.com/office/drawing/2014/main" id="{828FD383-297D-D93A-C721-983C735357C9}"/>
                </a:ext>
              </a:extLst>
            </p:cNvPr>
            <p:cNvPicPr>
              <a:picLocks noChangeAspect="1"/>
            </p:cNvPicPr>
            <p:nvPr/>
          </p:nvPicPr>
          <p:blipFill>
            <a:blip r:embed="rId12">
              <a:extLst>
                <a:ext uri="{BEBA8EAE-BF5A-486C-A8C5-ECC9F3942E4B}">
                  <a14:imgProps xmlns:a14="http://schemas.microsoft.com/office/drawing/2010/main">
                    <a14:imgLayer r:embed="rId13">
                      <a14:imgEffect>
                        <a14:backgroundRemoval t="4636" b="94702" l="2685" r="89933">
                          <a14:foregroundMark x1="8054" y1="45033" x2="8054" y2="45033"/>
                          <a14:foregroundMark x1="2685" y1="52980" x2="2685" y2="52980"/>
                          <a14:foregroundMark x1="48993" y1="89404" x2="48993" y2="89404"/>
                          <a14:foregroundMark x1="63758" y1="37748" x2="63758" y2="37748"/>
                          <a14:foregroundMark x1="44966" y1="4636" x2="44966" y2="4636"/>
                          <a14:foregroundMark x1="81879" y1="50331" x2="81879" y2="50331"/>
                          <a14:foregroundMark x1="45638" y1="93377" x2="45638" y2="93377"/>
                          <a14:foregroundMark x1="45638" y1="94702" x2="45638" y2="94702"/>
                          <a14:foregroundMark x1="63087" y1="72848" x2="63087" y2="72848"/>
                          <a14:foregroundMark x1="61745" y1="72185" x2="61745" y2="72185"/>
                        </a14:backgroundRemoval>
                      </a14:imgEffect>
                    </a14:imgLayer>
                  </a14:imgProps>
                </a:ext>
                <a:ext uri="{28A0092B-C50C-407E-A947-70E740481C1C}">
                  <a14:useLocalDpi xmlns:a14="http://schemas.microsoft.com/office/drawing/2010/main" val="0"/>
                </a:ext>
              </a:extLst>
            </a:blip>
            <a:srcRect/>
            <a:stretch>
              <a:fillRect/>
            </a:stretch>
          </p:blipFill>
          <p:spPr bwMode="auto">
            <a:xfrm>
              <a:off x="8433974" y="5060131"/>
              <a:ext cx="367048" cy="319264"/>
            </a:xfrm>
            <a:prstGeom prst="rect">
              <a:avLst/>
            </a:prstGeom>
            <a:noFill/>
            <a:ln>
              <a:noFill/>
            </a:ln>
          </p:spPr>
        </p:pic>
      </p:grpSp>
      <p:grpSp>
        <p:nvGrpSpPr>
          <p:cNvPr id="69" name="Group 68">
            <a:extLst>
              <a:ext uri="{FF2B5EF4-FFF2-40B4-BE49-F238E27FC236}">
                <a16:creationId xmlns:a16="http://schemas.microsoft.com/office/drawing/2014/main" id="{DB52B463-3BAB-C239-0C75-6A702855A3DE}"/>
              </a:ext>
            </a:extLst>
          </p:cNvPr>
          <p:cNvGrpSpPr/>
          <p:nvPr/>
        </p:nvGrpSpPr>
        <p:grpSpPr>
          <a:xfrm>
            <a:off x="4362026" y="3884735"/>
            <a:ext cx="4092973" cy="1167131"/>
            <a:chOff x="8612747" y="2433539"/>
            <a:chExt cx="3446225" cy="1167131"/>
          </a:xfrm>
        </p:grpSpPr>
        <p:grpSp>
          <p:nvGrpSpPr>
            <p:cNvPr id="5" name="Group 4">
              <a:extLst>
                <a:ext uri="{FF2B5EF4-FFF2-40B4-BE49-F238E27FC236}">
                  <a16:creationId xmlns:a16="http://schemas.microsoft.com/office/drawing/2014/main" id="{947026B5-665D-EB85-A2E4-D6F165EF72D0}"/>
                </a:ext>
              </a:extLst>
            </p:cNvPr>
            <p:cNvGrpSpPr/>
            <p:nvPr/>
          </p:nvGrpSpPr>
          <p:grpSpPr>
            <a:xfrm>
              <a:off x="8612747" y="2433539"/>
              <a:ext cx="3446225" cy="1167131"/>
              <a:chOff x="8764791" y="3650269"/>
              <a:chExt cx="3255840" cy="1034685"/>
            </a:xfrm>
          </p:grpSpPr>
          <p:sp>
            <p:nvSpPr>
              <p:cNvPr id="55" name="CustomShape 12"/>
              <p:cNvSpPr/>
              <p:nvPr/>
            </p:nvSpPr>
            <p:spPr>
              <a:xfrm>
                <a:off x="8767378" y="4054246"/>
                <a:ext cx="3246840" cy="630708"/>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000" b="0" strike="noStrike" spc="-1" dirty="0">
                    <a:latin typeface="Arial"/>
                    <a:cs typeface="Calibri" panose="020F0502020204030204" pitchFamily="34" charset="0"/>
                  </a:rPr>
                  <a:t>Forest School - Monday</a:t>
                </a:r>
              </a:p>
              <a:p>
                <a:r>
                  <a:rPr lang="en-GB" sz="1000" b="0" strike="noStrike" spc="-1" dirty="0">
                    <a:latin typeface="Arial"/>
                    <a:cs typeface="Calibri" panose="020F0502020204030204" pitchFamily="34" charset="0"/>
                  </a:rPr>
                  <a:t>Thursday – rounders</a:t>
                </a:r>
              </a:p>
              <a:p>
                <a:r>
                  <a:rPr lang="en-GB" sz="1000" spc="-1" dirty="0">
                    <a:latin typeface="Arial"/>
                    <a:cs typeface="Calibri" panose="020F0502020204030204" pitchFamily="34" charset="0"/>
                  </a:rPr>
                  <a:t>Please come into school in your P.E kit on a Thursday and forest school clothes on a Monday. </a:t>
                </a:r>
                <a:endParaRPr lang="en-GB" sz="1000" b="0" strike="noStrike" spc="-1" dirty="0">
                  <a:latin typeface="Calibri" panose="020F0502020204030204" pitchFamily="34" charset="0"/>
                  <a:cs typeface="Calibri" panose="020F0502020204030204" pitchFamily="34" charset="0"/>
                </a:endParaRPr>
              </a:p>
            </p:txBody>
          </p:sp>
          <p:sp>
            <p:nvSpPr>
              <p:cNvPr id="57" name="CustomShape 14"/>
              <p:cNvSpPr/>
              <p:nvPr/>
            </p:nvSpPr>
            <p:spPr>
              <a:xfrm>
                <a:off x="8764791" y="3650269"/>
                <a:ext cx="3255840" cy="392098"/>
              </a:xfrm>
              <a:prstGeom prst="roundRect">
                <a:avLst>
                  <a:gd name="adj" fmla="val 16667"/>
                </a:avLst>
              </a:prstGeom>
              <a:solidFill>
                <a:srgbClr val="EA9382"/>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Athlete</a:t>
                </a:r>
                <a:endParaRPr lang="en-GB" sz="1800" b="0" strike="noStrike" spc="-1" dirty="0">
                  <a:latin typeface="Arial"/>
                </a:endParaRPr>
              </a:p>
            </p:txBody>
          </p:sp>
        </p:grpSp>
        <p:pic>
          <p:nvPicPr>
            <p:cNvPr id="67" name="Picture 66" descr="See the source image">
              <a:extLst>
                <a:ext uri="{FF2B5EF4-FFF2-40B4-BE49-F238E27FC236}">
                  <a16:creationId xmlns:a16="http://schemas.microsoft.com/office/drawing/2014/main" id="{5536EF3C-A3F4-97E9-5AED-CB3EF77575FB}"/>
                </a:ext>
              </a:extLst>
            </p:cNvPr>
            <p:cNvPicPr>
              <a:picLocks noChangeAspect="1"/>
            </p:cNvPicPr>
            <p:nvPr/>
          </p:nvPicPr>
          <p:blipFill rotWithShape="1">
            <a:blip r:embed="rId14">
              <a:extLst>
                <a:ext uri="{28A0092B-C50C-407E-A947-70E740481C1C}">
                  <a14:useLocalDpi xmlns:a14="http://schemas.microsoft.com/office/drawing/2010/main" val="0"/>
                </a:ext>
              </a:extLst>
            </a:blip>
            <a:srcRect l="6863" t="13024" b="13011"/>
            <a:stretch/>
          </p:blipFill>
          <p:spPr bwMode="auto">
            <a:xfrm>
              <a:off x="11368043" y="2559986"/>
              <a:ext cx="657170" cy="366754"/>
            </a:xfrm>
            <a:prstGeom prst="rect">
              <a:avLst/>
            </a:prstGeom>
            <a:noFill/>
            <a:ln>
              <a:noFill/>
            </a:ln>
            <a:extLst>
              <a:ext uri="{53640926-AAD7-44D8-BBD7-CCE9431645EC}">
                <a14:shadowObscured xmlns:a14="http://schemas.microsoft.com/office/drawing/2010/main"/>
              </a:ext>
            </a:extLst>
          </p:spPr>
        </p:pic>
      </p:grpSp>
      <p:grpSp>
        <p:nvGrpSpPr>
          <p:cNvPr id="85" name="Group 84">
            <a:extLst>
              <a:ext uri="{FF2B5EF4-FFF2-40B4-BE49-F238E27FC236}">
                <a16:creationId xmlns:a16="http://schemas.microsoft.com/office/drawing/2014/main" id="{70187AA6-4C82-69F2-8764-C9DA674EA246}"/>
              </a:ext>
            </a:extLst>
          </p:cNvPr>
          <p:cNvGrpSpPr/>
          <p:nvPr/>
        </p:nvGrpSpPr>
        <p:grpSpPr>
          <a:xfrm>
            <a:off x="2979609" y="5098139"/>
            <a:ext cx="2786749" cy="1637047"/>
            <a:chOff x="2979609" y="5098139"/>
            <a:chExt cx="2786749" cy="1637047"/>
          </a:xfrm>
        </p:grpSpPr>
        <p:grpSp>
          <p:nvGrpSpPr>
            <p:cNvPr id="8" name="Group 7">
              <a:extLst>
                <a:ext uri="{FF2B5EF4-FFF2-40B4-BE49-F238E27FC236}">
                  <a16:creationId xmlns:a16="http://schemas.microsoft.com/office/drawing/2014/main" id="{E9151742-DF57-16DC-5E11-289B532B77A8}"/>
                </a:ext>
              </a:extLst>
            </p:cNvPr>
            <p:cNvGrpSpPr/>
            <p:nvPr/>
          </p:nvGrpSpPr>
          <p:grpSpPr>
            <a:xfrm>
              <a:off x="2979609" y="5098139"/>
              <a:ext cx="2786749" cy="1637047"/>
              <a:chOff x="3948950" y="5458384"/>
              <a:chExt cx="2825524" cy="1062199"/>
            </a:xfrm>
          </p:grpSpPr>
          <p:sp>
            <p:nvSpPr>
              <p:cNvPr id="54" name="CustomShape 11"/>
              <p:cNvSpPr/>
              <p:nvPr/>
            </p:nvSpPr>
            <p:spPr>
              <a:xfrm>
                <a:off x="3948950" y="5733687"/>
                <a:ext cx="2802805" cy="786896"/>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pPr>
                  <a:lnSpc>
                    <a:spcPct val="100000"/>
                  </a:lnSpc>
                </a:pPr>
                <a:r>
                  <a:rPr lang="en-GB" sz="1200" dirty="0"/>
                  <a:t>Le Weekend – the children will develop their vocabulary to read, write and speak about hobbies and interests they have. They will be able to build on their knowledge of telling the time in French. </a:t>
                </a:r>
                <a:endParaRPr lang="en-GB" sz="900" b="0" strike="noStrike" spc="-1" dirty="0">
                  <a:latin typeface="Calibri" panose="020F0502020204030204" pitchFamily="34" charset="0"/>
                  <a:cs typeface="Calibri" panose="020F0502020204030204" pitchFamily="34" charset="0"/>
                </a:endParaRPr>
              </a:p>
            </p:txBody>
          </p:sp>
          <p:sp>
            <p:nvSpPr>
              <p:cNvPr id="58" name="CustomShape 15"/>
              <p:cNvSpPr/>
              <p:nvPr/>
            </p:nvSpPr>
            <p:spPr>
              <a:xfrm>
                <a:off x="3971669" y="5458384"/>
                <a:ext cx="2802805" cy="298855"/>
              </a:xfrm>
              <a:prstGeom prst="roundRect">
                <a:avLst>
                  <a:gd name="adj" fmla="val 16667"/>
                </a:avLst>
              </a:prstGeom>
              <a:solidFill>
                <a:schemeClr val="accent4">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Linguist</a:t>
                </a:r>
                <a:endParaRPr lang="en-GB" sz="1800" b="0" strike="noStrike" spc="-1" dirty="0">
                  <a:latin typeface="Arial"/>
                </a:endParaRPr>
              </a:p>
            </p:txBody>
          </p:sp>
        </p:grpSp>
        <p:pic>
          <p:nvPicPr>
            <p:cNvPr id="82" name="Picture 81" descr="Shape&#10;&#10;Description automatically generated with low confidence">
              <a:extLst>
                <a:ext uri="{FF2B5EF4-FFF2-40B4-BE49-F238E27FC236}">
                  <a16:creationId xmlns:a16="http://schemas.microsoft.com/office/drawing/2014/main" id="{9F99F307-B258-40C5-C757-96CE9F3ECFE7}"/>
                </a:ext>
              </a:extLst>
            </p:cNvPr>
            <p:cNvPicPr>
              <a:picLocks/>
            </p:cNvPicPr>
            <p:nvPr/>
          </p:nvPicPr>
          <p:blipFill>
            <a:blip r:embed="rId15">
              <a:extLst>
                <a:ext uri="{28A0092B-C50C-407E-A947-70E740481C1C}">
                  <a14:useLocalDpi xmlns:a14="http://schemas.microsoft.com/office/drawing/2010/main" val="0"/>
                </a:ext>
              </a:extLst>
            </a:blip>
            <a:srcRect/>
            <a:stretch>
              <a:fillRect/>
            </a:stretch>
          </p:blipFill>
          <p:spPr bwMode="auto">
            <a:xfrm>
              <a:off x="5289384" y="5210445"/>
              <a:ext cx="339128" cy="236415"/>
            </a:xfrm>
            <a:prstGeom prst="rect">
              <a:avLst/>
            </a:prstGeom>
            <a:noFill/>
            <a:ln>
              <a:noFill/>
            </a:ln>
          </p:spPr>
        </p:pic>
      </p:grpSp>
      <p:grpSp>
        <p:nvGrpSpPr>
          <p:cNvPr id="87" name="Group 86">
            <a:extLst>
              <a:ext uri="{FF2B5EF4-FFF2-40B4-BE49-F238E27FC236}">
                <a16:creationId xmlns:a16="http://schemas.microsoft.com/office/drawing/2014/main" id="{D26BE0AE-3645-417E-337D-33698F4EA8E4}"/>
              </a:ext>
            </a:extLst>
          </p:cNvPr>
          <p:cNvGrpSpPr/>
          <p:nvPr/>
        </p:nvGrpSpPr>
        <p:grpSpPr>
          <a:xfrm>
            <a:off x="70740" y="5090658"/>
            <a:ext cx="2794156" cy="1641859"/>
            <a:chOff x="70740" y="5090658"/>
            <a:chExt cx="2794156" cy="1641859"/>
          </a:xfrm>
        </p:grpSpPr>
        <p:grpSp>
          <p:nvGrpSpPr>
            <p:cNvPr id="9" name="Group 8">
              <a:extLst>
                <a:ext uri="{FF2B5EF4-FFF2-40B4-BE49-F238E27FC236}">
                  <a16:creationId xmlns:a16="http://schemas.microsoft.com/office/drawing/2014/main" id="{8741D8FA-ED52-8BC2-34EB-D9CCF7C6578C}"/>
                </a:ext>
              </a:extLst>
            </p:cNvPr>
            <p:cNvGrpSpPr/>
            <p:nvPr/>
          </p:nvGrpSpPr>
          <p:grpSpPr>
            <a:xfrm>
              <a:off x="70740" y="5090658"/>
              <a:ext cx="2771749" cy="1641859"/>
              <a:chOff x="60850" y="4901806"/>
              <a:chExt cx="3264563" cy="1641859"/>
            </a:xfrm>
          </p:grpSpPr>
          <p:sp>
            <p:nvSpPr>
              <p:cNvPr id="53" name="CustomShape 10"/>
              <p:cNvSpPr/>
              <p:nvPr/>
            </p:nvSpPr>
            <p:spPr>
              <a:xfrm>
                <a:off x="60850" y="5310056"/>
                <a:ext cx="3255840" cy="1233609"/>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r>
                  <a:rPr lang="en-GB" sz="1200" dirty="0"/>
                  <a:t>In RE, we will be studying Islam – including knowing what Muslims believe about life after death, known as Akira. </a:t>
                </a:r>
              </a:p>
            </p:txBody>
          </p:sp>
          <p:sp>
            <p:nvSpPr>
              <p:cNvPr id="61" name="CustomShape 18"/>
              <p:cNvSpPr/>
              <p:nvPr/>
            </p:nvSpPr>
            <p:spPr>
              <a:xfrm>
                <a:off x="69573" y="4901806"/>
                <a:ext cx="3255840" cy="452572"/>
              </a:xfrm>
              <a:prstGeom prst="roundRect">
                <a:avLst>
                  <a:gd name="adj" fmla="val 16667"/>
                </a:avLst>
              </a:prstGeom>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Philosopher</a:t>
                </a:r>
                <a:endParaRPr lang="en-GB" sz="1800" b="0" strike="noStrike" spc="-1" dirty="0">
                  <a:latin typeface="Arial"/>
                </a:endParaRPr>
              </a:p>
            </p:txBody>
          </p:sp>
        </p:grpSp>
        <p:pic>
          <p:nvPicPr>
            <p:cNvPr id="86" name="Picture 85" descr="KS1 - England - BBC Bitesize">
              <a:extLst>
                <a:ext uri="{FF2B5EF4-FFF2-40B4-BE49-F238E27FC236}">
                  <a16:creationId xmlns:a16="http://schemas.microsoft.com/office/drawing/2014/main" id="{49BD32DC-1BA5-8E7A-7859-681407949BA4}"/>
                </a:ext>
              </a:extLst>
            </p:cNvPr>
            <p:cNvPicPr>
              <a:picLocks/>
            </p:cNvPicPr>
            <p:nvPr/>
          </p:nvPicPr>
          <p:blipFill>
            <a:blip r:embed="rId16">
              <a:extLst>
                <a:ext uri="{28A0092B-C50C-407E-A947-70E740481C1C}">
                  <a14:useLocalDpi xmlns:a14="http://schemas.microsoft.com/office/drawing/2010/main" val="0"/>
                </a:ext>
              </a:extLst>
            </a:blip>
            <a:srcRect/>
            <a:stretch>
              <a:fillRect/>
            </a:stretch>
          </p:blipFill>
          <p:spPr bwMode="auto">
            <a:xfrm>
              <a:off x="2536244" y="5187029"/>
              <a:ext cx="328652" cy="259831"/>
            </a:xfrm>
            <a:prstGeom prst="rect">
              <a:avLst/>
            </a:prstGeom>
            <a:noFill/>
            <a:ln>
              <a:noFill/>
            </a:ln>
          </p:spPr>
        </p:pic>
      </p:grpSp>
      <p:pic>
        <p:nvPicPr>
          <p:cNvPr id="88" name="Picture 87" descr="History green round symbol Royalty Free Vector Image">
            <a:extLst>
              <a:ext uri="{FF2B5EF4-FFF2-40B4-BE49-F238E27FC236}">
                <a16:creationId xmlns:a16="http://schemas.microsoft.com/office/drawing/2014/main" id="{3CF9AC99-123B-9FAA-AE9C-4E8BCC4B10FE}"/>
              </a:ext>
            </a:extLst>
          </p:cNvPr>
          <p:cNvPicPr>
            <a:picLocks noChangeAspect="1"/>
          </p:cNvPicPr>
          <p:nvPr/>
        </p:nvPicPr>
        <p:blipFill rotWithShape="1">
          <a:blip r:embed="rId17" cstate="print">
            <a:extLst>
              <a:ext uri="{BEBA8EAE-BF5A-486C-A8C5-ECC9F3942E4B}">
                <a14:imgProps xmlns:a14="http://schemas.microsoft.com/office/drawing/2010/main">
                  <a14:imgLayer r:embed="rId18">
                    <a14:imgEffect>
                      <a14:backgroundRemoval t="10463" b="81204" l="12700" r="87400">
                        <a14:foregroundMark x1="21500" y1="42500" x2="19900" y2="53148"/>
                        <a14:foregroundMark x1="13000" y1="42778" x2="14700" y2="50093"/>
                        <a14:foregroundMark x1="27500" y1="42315" x2="29000" y2="47500"/>
                        <a14:foregroundMark x1="32100" y1="43333" x2="32100" y2="43333"/>
                        <a14:foregroundMark x1="47500" y1="43704" x2="47500" y2="43704"/>
                        <a14:foregroundMark x1="54800" y1="42963" x2="54800" y2="42963"/>
                        <a14:foregroundMark x1="69800" y1="42500" x2="69800" y2="42500"/>
                        <a14:foregroundMark x1="86300" y1="43704" x2="86300" y2="43704"/>
                        <a14:foregroundMark x1="87400" y1="49352" x2="87400" y2="49352"/>
                        <a14:foregroundMark x1="85800" y1="37870" x2="85800" y2="37870"/>
                        <a14:foregroundMark x1="73500" y1="36759" x2="73500" y2="36759"/>
                        <a14:foregroundMark x1="74100" y1="26852" x2="74100" y2="26852"/>
                        <a14:foregroundMark x1="82400" y1="28241" x2="82400" y2="28241"/>
                        <a14:foregroundMark x1="79300" y1="32315" x2="79300" y2="32315"/>
                        <a14:foregroundMark x1="79300" y1="31296" x2="79300" y2="31296"/>
                        <a14:foregroundMark x1="78900" y1="34537" x2="78900" y2="34537"/>
                        <a14:foregroundMark x1="83700" y1="33333" x2="83700" y2="33333"/>
                        <a14:foregroundMark x1="80200" y1="24630" x2="80200" y2="24630"/>
                        <a14:foregroundMark x1="76100" y1="20278" x2="76100" y2="20278"/>
                        <a14:foregroundMark x1="78600" y1="38611" x2="78600" y2="38611"/>
                        <a14:foregroundMark x1="77800" y1="38519" x2="77800" y2="38519"/>
                        <a14:foregroundMark x1="77500" y1="33148" x2="77500" y2="33148"/>
                        <a14:foregroundMark x1="77000" y1="33796" x2="77000" y2="33796"/>
                        <a14:foregroundMark x1="76800" y1="34167" x2="76800" y2="34167"/>
                        <a14:foregroundMark x1="76000" y1="32685" x2="76000" y2="32685"/>
                        <a14:foregroundMark x1="74400" y1="30741" x2="74400" y2="30741"/>
                        <a14:foregroundMark x1="81300" y1="34167" x2="81300" y2="34167"/>
                        <a14:foregroundMark x1="81100" y1="34722" x2="81100" y2="34722"/>
                        <a14:foregroundMark x1="62900" y1="16111" x2="62900" y2="16111"/>
                        <a14:foregroundMark x1="61900" y1="13611" x2="61900" y2="13611"/>
                        <a14:foregroundMark x1="66100" y1="14722" x2="66100" y2="14722"/>
                        <a14:foregroundMark x1="67900" y1="14815" x2="67900" y2="14815"/>
                        <a14:foregroundMark x1="70476" y1="18930" x2="72300" y2="21574"/>
                        <a14:foregroundMark x1="67700" y1="14907" x2="69489" y2="17500"/>
                        <a14:foregroundMark x1="68569" y1="25155" x2="66800" y2="26852"/>
                        <a14:foregroundMark x1="70853" y1="22963" x2="70259" y2="23533"/>
                        <a14:foregroundMark x1="72300" y1="21574" x2="70853" y2="22963"/>
                        <a14:foregroundMark x1="56500" y1="19167" x2="56500" y2="19167"/>
                        <a14:foregroundMark x1="55800" y1="11111" x2="55800" y2="11111"/>
                        <a14:foregroundMark x1="60700" y1="30093" x2="60700" y2="30093"/>
                        <a14:foregroundMark x1="68000" y1="30741" x2="68000" y2="30741"/>
                        <a14:foregroundMark x1="53500" y1="25185" x2="54200" y2="37963"/>
                        <a14:foregroundMark x1="59900" y1="33148" x2="60700" y2="38056"/>
                        <a14:foregroundMark x1="50900" y1="12315" x2="39900" y2="23056"/>
                        <a14:foregroundMark x1="51000" y1="20185" x2="51000" y2="20185"/>
                        <a14:foregroundMark x1="50900" y1="15833" x2="46800" y2="19259"/>
                        <a14:foregroundMark x1="37000" y1="13889" x2="37000" y2="13889"/>
                        <a14:foregroundMark x1="32800" y1="15093" x2="32800" y2="15093"/>
                        <a14:foregroundMark x1="36900" y1="17963" x2="36900" y2="17963"/>
                        <a14:foregroundMark x1="40600" y1="14815" x2="40600" y2="14815"/>
                        <a14:foregroundMark x1="41400" y1="13519" x2="41400" y2="13519"/>
                        <a14:foregroundMark x1="42900" y1="11019" x2="42900" y2="11019"/>
                        <a14:foregroundMark x1="45000" y1="10463" x2="45000" y2="10463"/>
                        <a14:foregroundMark x1="39500" y1="16944" x2="39500" y2="16944"/>
                        <a14:foregroundMark x1="40400" y1="17500" x2="40400" y2="17500"/>
                        <a14:foregroundMark x1="40100" y1="19444" x2="40100" y2="19444"/>
                        <a14:foregroundMark x1="29000" y1="17315" x2="29100" y2="29722"/>
                        <a14:foregroundMark x1="35600" y1="25648" x2="36800" y2="33889"/>
                        <a14:foregroundMark x1="36800" y1="33889" x2="45500" y2="35185"/>
                        <a14:foregroundMark x1="45500" y1="35185" x2="45400" y2="26574"/>
                        <a14:foregroundMark x1="45400" y1="26574" x2="47300" y2="25556"/>
                        <a14:foregroundMark x1="40400" y1="25648" x2="40400" y2="25648"/>
                        <a14:foregroundMark x1="41800" y1="26019" x2="41800" y2="26019"/>
                        <a14:foregroundMark x1="41600" y1="27315" x2="41600" y2="27315"/>
                        <a14:foregroundMark x1="43600" y1="27407" x2="43600" y2="27407"/>
                        <a14:foregroundMark x1="43400" y1="29444" x2="43400" y2="29444"/>
                        <a14:foregroundMark x1="49300" y1="29722" x2="49300" y2="29722"/>
                        <a14:foregroundMark x1="49500" y1="37685" x2="49500" y2="37685"/>
                        <a14:foregroundMark x1="33200" y1="37407" x2="33200" y2="37407"/>
                        <a14:foregroundMark x1="65500" y1="20741" x2="65500" y2="20741"/>
                        <a14:foregroundMark x1="68400" y1="18796" x2="68400" y2="18796"/>
                        <a14:foregroundMark x1="19700" y1="25833" x2="20200" y2="37963"/>
                        <a14:foregroundMark x1="28200" y1="33241" x2="28200" y2="33241"/>
                        <a14:foregroundMark x1="25500" y1="34815" x2="25500" y2="34815"/>
                        <a14:foregroundMark x1="23700" y1="32407" x2="23700" y2="32407"/>
                        <a14:foregroundMark x1="16200" y1="32778" x2="16200" y2="32778"/>
                        <a14:foregroundMark x1="15500" y1="33426" x2="12700" y2="38056"/>
                        <a14:foregroundMark x1="36400" y1="66944" x2="35900" y2="78056"/>
                        <a14:foregroundMark x1="26300" y1="73426" x2="26300" y2="73426"/>
                        <a14:foregroundMark x1="22800" y1="70833" x2="22800" y2="70833"/>
                        <a14:foregroundMark x1="38900" y1="58704" x2="38900" y2="58704"/>
                        <a14:foregroundMark x1="29600" y1="55278" x2="29600" y2="55278"/>
                        <a14:foregroundMark x1="23800" y1="57222" x2="23800" y2="57222"/>
                        <a14:foregroundMark x1="15000" y1="58148" x2="15000" y2="58148"/>
                        <a14:foregroundMark x1="55100" y1="62222" x2="55100" y2="62222"/>
                        <a14:foregroundMark x1="50000" y1="55833" x2="50000" y2="55833"/>
                        <a14:foregroundMark x1="45600" y1="67130" x2="45600" y2="67130"/>
                        <a14:foregroundMark x1="61000" y1="60648" x2="61000" y2="60648"/>
                        <a14:foregroundMark x1="61700" y1="55185" x2="61700" y2="55185"/>
                        <a14:foregroundMark x1="65500" y1="55278" x2="65500" y2="55278"/>
                        <a14:foregroundMark x1="70700" y1="57593" x2="70700" y2="57593"/>
                        <a14:foregroundMark x1="80900" y1="58333" x2="80900" y2="58333"/>
                        <a14:foregroundMark x1="75800" y1="56481" x2="75800" y2="56481"/>
                        <a14:foregroundMark x1="74100" y1="55648" x2="74100" y2="55648"/>
                        <a14:foregroundMark x1="82100" y1="61204" x2="82100" y2="61204"/>
                        <a14:foregroundMark x1="77200" y1="59074" x2="77200" y2="59074"/>
                        <a14:foregroundMark x1="77800" y1="57778" x2="77800" y2="57778"/>
                        <a14:foregroundMark x1="76500" y1="58148" x2="76500" y2="58148"/>
                        <a14:foregroundMark x1="75700" y1="57778" x2="75700" y2="57778"/>
                        <a14:foregroundMark x1="75500" y1="59444" x2="75500" y2="59444"/>
                        <a14:foregroundMark x1="79400" y1="66389" x2="79400" y2="66389"/>
                        <a14:foregroundMark x1="76000" y1="71574" x2="76000" y2="71574"/>
                        <a14:foregroundMark x1="69200" y1="70278" x2="69200" y2="70278"/>
                        <a14:foregroundMark x1="70700" y1="75093" x2="70700" y2="75093"/>
                        <a14:foregroundMark x1="65100" y1="76111" x2="65100" y2="76111"/>
                        <a14:foregroundMark x1="61000" y1="69722" x2="61000" y2="69722"/>
                        <a14:foregroundMark x1="56200" y1="72315" x2="56200" y2="72315"/>
                        <a14:foregroundMark x1="54600" y1="75741" x2="54600" y2="75741"/>
                        <a14:foregroundMark x1="55500" y1="81204" x2="55500" y2="81204"/>
                        <a14:foregroundMark x1="60800" y1="80000" x2="60800" y2="80000"/>
                        <a14:foregroundMark x1="45200" y1="80648" x2="45200" y2="80648"/>
                        <a14:backgroundMark x1="69500" y1="22963" x2="69500" y2="22963"/>
                        <a14:backgroundMark x1="70200" y1="17500" x2="70200" y2="17500"/>
                        <a14:backgroundMark x1="70400" y1="17500" x2="70700" y2="18889"/>
                        <a14:backgroundMark x1="70700" y1="23796" x2="70100" y2="24537"/>
                        <a14:backgroundMark x1="69600" y1="24630" x2="68600" y2="25185"/>
                      </a14:backgroundRemoval>
                    </a14:imgEffect>
                  </a14:imgLayer>
                </a14:imgProps>
              </a:ext>
              <a:ext uri="{28A0092B-C50C-407E-A947-70E740481C1C}">
                <a14:useLocalDpi xmlns:a14="http://schemas.microsoft.com/office/drawing/2010/main" val="0"/>
              </a:ext>
            </a:extLst>
          </a:blip>
          <a:srcRect l="9653" t="8426" r="10148" b="16421"/>
          <a:stretch/>
        </p:blipFill>
        <p:spPr bwMode="auto">
          <a:xfrm>
            <a:off x="11734591" y="176107"/>
            <a:ext cx="315929" cy="319575"/>
          </a:xfrm>
          <a:prstGeom prst="rect">
            <a:avLst/>
          </a:prstGeom>
          <a:noFill/>
          <a:ln>
            <a:noFill/>
          </a:ln>
          <a:extLst>
            <a:ext uri="{53640926-AAD7-44D8-BBD7-CCE9431645EC}">
              <a14:shadowObscured xmlns:a14="http://schemas.microsoft.com/office/drawing/2010/main"/>
            </a:ext>
          </a:extLst>
        </p:spPr>
      </p:pic>
      <p:pic>
        <p:nvPicPr>
          <p:cNvPr id="89" name="Picture 88">
            <a:extLst>
              <a:ext uri="{FF2B5EF4-FFF2-40B4-BE49-F238E27FC236}">
                <a16:creationId xmlns:a16="http://schemas.microsoft.com/office/drawing/2014/main" id="{A530E0CF-07E5-AD62-BBE8-9E3F17F15E47}"/>
              </a:ext>
            </a:extLst>
          </p:cNvPr>
          <p:cNvPicPr>
            <a:picLocks noChangeAspect="1"/>
          </p:cNvPicPr>
          <p:nvPr/>
        </p:nvPicPr>
        <p:blipFill>
          <a:blip r:embed="rId19">
            <a:extLst>
              <a:ext uri="{BEBA8EAE-BF5A-486C-A8C5-ECC9F3942E4B}">
                <a14:imgProps xmlns:a14="http://schemas.microsoft.com/office/drawing/2010/main">
                  <a14:imgLayer r:embed="rId20">
                    <a14:imgEffect>
                      <a14:backgroundRemoval t="2564" b="94872" l="3049" r="95732">
                        <a14:foregroundMark x1="14024" y1="17949" x2="14024" y2="17949"/>
                        <a14:foregroundMark x1="3049" y1="12179" x2="3049" y2="12179"/>
                        <a14:foregroundMark x1="53659" y1="16667" x2="53659" y2="16667"/>
                        <a14:foregroundMark x1="53659" y1="14744" x2="51829" y2="21795"/>
                        <a14:foregroundMark x1="73171" y1="5769" x2="73171" y2="5769"/>
                        <a14:foregroundMark x1="90854" y1="28205" x2="90854" y2="28205"/>
                        <a14:foregroundMark x1="92073" y1="54487" x2="92073" y2="54487"/>
                        <a14:foregroundMark x1="96341" y1="26923" x2="96341" y2="26923"/>
                        <a14:foregroundMark x1="51829" y1="89744" x2="51829" y2="89744"/>
                        <a14:foregroundMark x1="48780" y1="92949" x2="48780" y2="92949"/>
                        <a14:foregroundMark x1="31098" y1="91667" x2="31098" y2="91667"/>
                        <a14:foregroundMark x1="31098" y1="69231" x2="39634" y2="85256"/>
                        <a14:foregroundMark x1="29268" y1="58333" x2="32317" y2="68590"/>
                        <a14:foregroundMark x1="75000" y1="76923" x2="75000" y2="76923"/>
                        <a14:foregroundMark x1="78049" y1="82051" x2="78049" y2="82051"/>
                        <a14:foregroundMark x1="71951" y1="94872" x2="71951" y2="94872"/>
                        <a14:foregroundMark x1="59756" y1="94872" x2="59756" y2="94872"/>
                        <a14:foregroundMark x1="48171" y1="76282" x2="51829" y2="85256"/>
                        <a14:foregroundMark x1="49390" y1="16026" x2="49390" y2="16026"/>
                        <a14:foregroundMark x1="50000" y1="16667" x2="50000" y2="16667"/>
                        <a14:foregroundMark x1="53659" y1="14744" x2="54878" y2="26923"/>
                        <a14:foregroundMark x1="51829" y1="14744" x2="51829" y2="14744"/>
                        <a14:foregroundMark x1="50000" y1="16026" x2="50000" y2="16026"/>
                        <a14:foregroundMark x1="50610" y1="16026" x2="56707" y2="23718"/>
                        <a14:foregroundMark x1="28049" y1="37179" x2="35366" y2="52564"/>
                        <a14:foregroundMark x1="50000" y1="25000" x2="50610" y2="23718"/>
                        <a14:foregroundMark x1="51220" y1="22436" x2="53049" y2="8974"/>
                        <a14:foregroundMark x1="52439" y1="13462" x2="54268" y2="26282"/>
                        <a14:foregroundMark x1="54878" y1="7692" x2="54878" y2="23718"/>
                        <a14:foregroundMark x1="40854" y1="23718" x2="60976" y2="17949"/>
                        <a14:foregroundMark x1="46341" y1="16026" x2="59146" y2="16667"/>
                      </a14:backgroundRemoval>
                    </a14:imgEffect>
                  </a14:imgLayer>
                </a14:imgProps>
              </a:ext>
              <a:ext uri="{28A0092B-C50C-407E-A947-70E740481C1C}">
                <a14:useLocalDpi xmlns:a14="http://schemas.microsoft.com/office/drawing/2010/main" val="0"/>
              </a:ext>
            </a:extLst>
          </a:blip>
          <a:srcRect/>
          <a:stretch>
            <a:fillRect/>
          </a:stretch>
        </p:blipFill>
        <p:spPr bwMode="auto">
          <a:xfrm>
            <a:off x="11619918" y="1915697"/>
            <a:ext cx="353779" cy="336328"/>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b55fd98-299c-4092-8310-1dda901f831f" xsi:nil="true"/>
    <lcf76f155ced4ddcb4097134ff3c332f xmlns="0edcdae0-e482-4c79-93d4-bd7e3d241e7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EC3C5A561BDB4C9BFB613A2FFBB205" ma:contentTypeVersion="15" ma:contentTypeDescription="Create a new document." ma:contentTypeScope="" ma:versionID="048a7198e10b292cc3c517093dcf30d1">
  <xsd:schema xmlns:xsd="http://www.w3.org/2001/XMLSchema" xmlns:xs="http://www.w3.org/2001/XMLSchema" xmlns:p="http://schemas.microsoft.com/office/2006/metadata/properties" xmlns:ns2="0edcdae0-e482-4c79-93d4-bd7e3d241e75" xmlns:ns3="cb55fd98-299c-4092-8310-1dda901f831f" targetNamespace="http://schemas.microsoft.com/office/2006/metadata/properties" ma:root="true" ma:fieldsID="b0fd1821452b87afc2ad6ef15a67bbd9" ns2:_="" ns3:_="">
    <xsd:import namespace="0edcdae0-e482-4c79-93d4-bd7e3d241e75"/>
    <xsd:import namespace="cb55fd98-299c-4092-8310-1dda901f831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cdae0-e482-4c79-93d4-bd7e3d241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66ceb15-7a2d-453e-8e16-0ab7a889415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55fd98-299c-4092-8310-1dda901f831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64b0800-6ffc-4f8a-959c-ddf67c91c638}" ma:internalName="TaxCatchAll" ma:showField="CatchAllData" ma:web="cb55fd98-299c-4092-8310-1dda901f831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260F3F-DD34-48B8-A323-5B844D04F76F}">
  <ds:schemaRefs>
    <ds:schemaRef ds:uri="http://schemas.microsoft.com/office/infopath/2007/PartnerControls"/>
    <ds:schemaRef ds:uri="http://www.w3.org/XML/1998/namespace"/>
    <ds:schemaRef ds:uri="http://schemas.microsoft.com/office/2006/documentManagement/types"/>
    <ds:schemaRef ds:uri="http://purl.org/dc/elements/1.1/"/>
    <ds:schemaRef ds:uri="http://schemas.microsoft.com/office/2006/metadata/properties"/>
    <ds:schemaRef ds:uri="0edcdae0-e482-4c79-93d4-bd7e3d241e75"/>
    <ds:schemaRef ds:uri="http://purl.org/dc/terms/"/>
    <ds:schemaRef ds:uri="http://schemas.openxmlformats.org/package/2006/metadata/core-properties"/>
    <ds:schemaRef ds:uri="cb55fd98-299c-4092-8310-1dda901f831f"/>
    <ds:schemaRef ds:uri="http://purl.org/dc/dcmitype/"/>
  </ds:schemaRefs>
</ds:datastoreItem>
</file>

<file path=customXml/itemProps2.xml><?xml version="1.0" encoding="utf-8"?>
<ds:datastoreItem xmlns:ds="http://schemas.openxmlformats.org/officeDocument/2006/customXml" ds:itemID="{6F424672-640A-4BBD-A6BD-D46D4CA97255}">
  <ds:schemaRefs>
    <ds:schemaRef ds:uri="http://schemas.microsoft.com/sharepoint/v3/contenttype/forms"/>
  </ds:schemaRefs>
</ds:datastoreItem>
</file>

<file path=customXml/itemProps3.xml><?xml version="1.0" encoding="utf-8"?>
<ds:datastoreItem xmlns:ds="http://schemas.openxmlformats.org/officeDocument/2006/customXml" ds:itemID="{6DDBF009-F3B5-4E55-B9AE-D3FDD307D35E}"/>
</file>

<file path=docProps/app.xml><?xml version="1.0" encoding="utf-8"?>
<Properties xmlns="http://schemas.openxmlformats.org/officeDocument/2006/extended-properties" xmlns:vt="http://schemas.openxmlformats.org/officeDocument/2006/docPropsVTypes">
  <Template/>
  <TotalTime>4147</TotalTime>
  <Words>548</Words>
  <Application>Microsoft Office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Symbol</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kelly mccall</dc:creator>
  <dc:description/>
  <cp:lastModifiedBy>Joanne Ward</cp:lastModifiedBy>
  <cp:revision>22</cp:revision>
  <dcterms:created xsi:type="dcterms:W3CDTF">2024-08-20T06:52:16Z</dcterms:created>
  <dcterms:modified xsi:type="dcterms:W3CDTF">2026-06-05T10:28:01Z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y fmtid="{D5CDD505-2E9C-101B-9397-08002B2CF9AE}" pid="12" name="ContentTypeId">
    <vt:lpwstr>0x010100A8EC3C5A561BDB4C9BFB613A2FFBB205</vt:lpwstr>
  </property>
  <property fmtid="{D5CDD505-2E9C-101B-9397-08002B2CF9AE}" pid="13" name="MediaServiceImageTags">
    <vt:lpwstr/>
  </property>
</Properties>
</file>