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6"/>
  </p:notesMasterIdLst>
  <p:sldIdLst>
    <p:sldId id="256" r:id="rId5"/>
  </p:sldIdLst>
  <p:sldSz cx="12192000" cy="6858000"/>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C5C5FF"/>
    <a:srgbClr val="D6BBEB"/>
    <a:srgbClr val="FFDE75"/>
    <a:srgbClr val="FB9FB3"/>
    <a:srgbClr val="FA8AA2"/>
    <a:srgbClr val="FA8A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C81651-6043-4EE0-A82E-CDF060EF1B3F}" v="1" dt="2026-06-03T19:00:06.0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p:restoredTop sz="94586"/>
  </p:normalViewPr>
  <p:slideViewPr>
    <p:cSldViewPr snapToGrid="0">
      <p:cViewPr varScale="1">
        <p:scale>
          <a:sx n="104" d="100"/>
          <a:sy n="104" d="100"/>
        </p:scale>
        <p:origin x="83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8" name="PlaceHolder 1"/>
          <p:cNvSpPr>
            <a:spLocks noGrp="1" noRot="1" noChangeAspect="1"/>
          </p:cNvSpPr>
          <p:nvPr>
            <p:ph type="sldImg"/>
          </p:nvPr>
        </p:nvSpPr>
        <p:spPr>
          <a:xfrm>
            <a:off x="216000" y="812520"/>
            <a:ext cx="7127280" cy="4008960"/>
          </a:xfrm>
          <a:prstGeom prst="rect">
            <a:avLst/>
          </a:prstGeom>
        </p:spPr>
        <p:txBody>
          <a:bodyPr lIns="0" tIns="0" rIns="0" bIns="0" anchor="ctr">
            <a:noAutofit/>
          </a:bodyPr>
          <a:lstStyle/>
          <a:p>
            <a:r>
              <a:rPr lang="en-US" sz="1800" b="0" strike="noStrike" spc="-1">
                <a:solidFill>
                  <a:srgbClr val="000000"/>
                </a:solidFill>
                <a:latin typeface="Arial"/>
              </a:rPr>
              <a:t>Click to move the slide</a:t>
            </a:r>
          </a:p>
        </p:txBody>
      </p:sp>
      <p:sp>
        <p:nvSpPr>
          <p:cNvPr id="39" name="PlaceHolder 2"/>
          <p:cNvSpPr>
            <a:spLocks noGrp="1"/>
          </p:cNvSpPr>
          <p:nvPr>
            <p:ph type="body"/>
          </p:nvPr>
        </p:nvSpPr>
        <p:spPr>
          <a:xfrm>
            <a:off x="756000" y="5078520"/>
            <a:ext cx="6047640" cy="4811040"/>
          </a:xfrm>
          <a:prstGeom prst="rect">
            <a:avLst/>
          </a:prstGeom>
        </p:spPr>
        <p:txBody>
          <a:bodyPr lIns="0" tIns="0" rIns="0" bIns="0">
            <a:noAutofit/>
          </a:bodyPr>
          <a:lstStyle/>
          <a:p>
            <a:r>
              <a:rPr lang="en-GB" sz="2000" b="0" strike="noStrike" spc="-1">
                <a:latin typeface="Arial"/>
              </a:rPr>
              <a:t>Click to edit the notes format</a:t>
            </a:r>
          </a:p>
        </p:txBody>
      </p:sp>
      <p:sp>
        <p:nvSpPr>
          <p:cNvPr id="40" name="PlaceHolder 3"/>
          <p:cNvSpPr>
            <a:spLocks noGrp="1"/>
          </p:cNvSpPr>
          <p:nvPr>
            <p:ph type="hdr"/>
          </p:nvPr>
        </p:nvSpPr>
        <p:spPr>
          <a:xfrm>
            <a:off x="0" y="0"/>
            <a:ext cx="3280680" cy="534240"/>
          </a:xfrm>
          <a:prstGeom prst="rect">
            <a:avLst/>
          </a:prstGeom>
        </p:spPr>
        <p:txBody>
          <a:bodyPr lIns="0" tIns="0" rIns="0" bIns="0">
            <a:noAutofit/>
          </a:bodyPr>
          <a:lstStyle/>
          <a:p>
            <a:r>
              <a:rPr lang="en-GB" sz="1400" b="0" strike="noStrike" spc="-1">
                <a:latin typeface="Times New Roman"/>
              </a:rPr>
              <a:t>&lt;header&gt;</a:t>
            </a:r>
          </a:p>
        </p:txBody>
      </p:sp>
      <p:sp>
        <p:nvSpPr>
          <p:cNvPr id="41" name="PlaceHolder 4"/>
          <p:cNvSpPr>
            <a:spLocks noGrp="1"/>
          </p:cNvSpPr>
          <p:nvPr>
            <p:ph type="dt"/>
          </p:nvPr>
        </p:nvSpPr>
        <p:spPr>
          <a:xfrm>
            <a:off x="4278960" y="0"/>
            <a:ext cx="3280680" cy="534240"/>
          </a:xfrm>
          <a:prstGeom prst="rect">
            <a:avLst/>
          </a:prstGeom>
        </p:spPr>
        <p:txBody>
          <a:bodyPr lIns="0" tIns="0" rIns="0" bIns="0">
            <a:noAutofit/>
          </a:bodyPr>
          <a:lstStyle/>
          <a:p>
            <a:pPr algn="r"/>
            <a:r>
              <a:rPr lang="en-GB" sz="1400" b="0" strike="noStrike" spc="-1">
                <a:latin typeface="Times New Roman"/>
              </a:rPr>
              <a:t>&lt;date/time&gt;</a:t>
            </a:r>
          </a:p>
        </p:txBody>
      </p:sp>
      <p:sp>
        <p:nvSpPr>
          <p:cNvPr id="42" name="PlaceHolder 5"/>
          <p:cNvSpPr>
            <a:spLocks noGrp="1"/>
          </p:cNvSpPr>
          <p:nvPr>
            <p:ph type="ftr"/>
          </p:nvPr>
        </p:nvSpPr>
        <p:spPr>
          <a:xfrm>
            <a:off x="0" y="10157400"/>
            <a:ext cx="3280680" cy="534240"/>
          </a:xfrm>
          <a:prstGeom prst="rect">
            <a:avLst/>
          </a:prstGeom>
        </p:spPr>
        <p:txBody>
          <a:bodyPr lIns="0" tIns="0" rIns="0" bIns="0" anchor="b">
            <a:noAutofit/>
          </a:bodyPr>
          <a:lstStyle/>
          <a:p>
            <a:r>
              <a:rPr lang="en-GB" sz="1400" b="0" strike="noStrike" spc="-1">
                <a:latin typeface="Times New Roman"/>
              </a:rPr>
              <a:t>&lt;footer&gt;</a:t>
            </a:r>
          </a:p>
        </p:txBody>
      </p:sp>
      <p:sp>
        <p:nvSpPr>
          <p:cNvPr id="43" name="PlaceHolder 6"/>
          <p:cNvSpPr>
            <a:spLocks noGrp="1"/>
          </p:cNvSpPr>
          <p:nvPr>
            <p:ph type="sldNum"/>
          </p:nvPr>
        </p:nvSpPr>
        <p:spPr>
          <a:xfrm>
            <a:off x="4278960" y="10157400"/>
            <a:ext cx="3280680" cy="534240"/>
          </a:xfrm>
          <a:prstGeom prst="rect">
            <a:avLst/>
          </a:prstGeom>
        </p:spPr>
        <p:txBody>
          <a:bodyPr lIns="0" tIns="0" rIns="0" bIns="0" anchor="b">
            <a:noAutofit/>
          </a:bodyPr>
          <a:lstStyle/>
          <a:p>
            <a:pPr algn="r"/>
            <a:fld id="{D856644A-D620-4C5E-A8D7-0C006074E5C1}" type="slidenum">
              <a:rPr lang="en-GB" sz="1400" b="0" strike="noStrike" spc="-1">
                <a:latin typeface="Times New Roman"/>
              </a:rPr>
              <a:t>‹#›</a:t>
            </a:fld>
            <a:endParaRPr lang="en-GB"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PlaceHolder 1"/>
          <p:cNvSpPr>
            <a:spLocks noGrp="1" noRot="1" noChangeAspect="1"/>
          </p:cNvSpPr>
          <p:nvPr>
            <p:ph type="sldImg"/>
          </p:nvPr>
        </p:nvSpPr>
        <p:spPr>
          <a:xfrm>
            <a:off x="573088" y="1336675"/>
            <a:ext cx="6413500" cy="3608388"/>
          </a:xfrm>
          <a:prstGeom prst="rect">
            <a:avLst/>
          </a:prstGeom>
        </p:spPr>
      </p:sp>
      <p:sp>
        <p:nvSpPr>
          <p:cNvPr id="86" name="PlaceHolder 2"/>
          <p:cNvSpPr>
            <a:spLocks noGrp="1"/>
          </p:cNvSpPr>
          <p:nvPr>
            <p:ph type="body"/>
          </p:nvPr>
        </p:nvSpPr>
        <p:spPr>
          <a:xfrm>
            <a:off x="755640" y="5145120"/>
            <a:ext cx="6048000" cy="4209840"/>
          </a:xfrm>
          <a:prstGeom prst="rect">
            <a:avLst/>
          </a:prstGeom>
        </p:spPr>
        <p:txBody>
          <a:bodyPr>
            <a:noAutofit/>
          </a:bodyPr>
          <a:lstStyle/>
          <a:p>
            <a:endParaRPr lang="en-GB" sz="2000" b="0" strike="noStrike" spc="-1" dirty="0">
              <a:latin typeface="Arial"/>
            </a:endParaRPr>
          </a:p>
        </p:txBody>
      </p:sp>
      <p:sp>
        <p:nvSpPr>
          <p:cNvPr id="87" name="TextShape 3"/>
          <p:cNvSpPr txBox="1"/>
          <p:nvPr/>
        </p:nvSpPr>
        <p:spPr>
          <a:xfrm>
            <a:off x="4281480" y="10155240"/>
            <a:ext cx="3276360" cy="536040"/>
          </a:xfrm>
          <a:prstGeom prst="rect">
            <a:avLst/>
          </a:prstGeom>
          <a:noFill/>
          <a:ln w="0">
            <a:noFill/>
          </a:ln>
        </p:spPr>
        <p:txBody>
          <a:bodyPr anchor="b">
            <a:noAutofit/>
          </a:bodyPr>
          <a:lstStyle/>
          <a:p>
            <a:pPr algn="r">
              <a:lnSpc>
                <a:spcPct val="100000"/>
              </a:lnSpc>
            </a:pPr>
            <a:fld id="{BB6AD44D-AB16-4A53-A7AB-B18175CE7295}" type="slidenum">
              <a:rPr lang="en-US" sz="1200" b="0" strike="noStrike" spc="-1">
                <a:latin typeface="Times New Roman"/>
              </a:rPr>
              <a:t>1</a:t>
            </a:fld>
            <a:endParaRPr lang="en-GB" sz="1200" b="0" strike="noStrike" spc="-1">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24" name="PlaceHolder 2"/>
          <p:cNvSpPr>
            <a:spLocks noGrp="1"/>
          </p:cNvSpPr>
          <p:nvPr>
            <p:ph type="body"/>
          </p:nvPr>
        </p:nvSpPr>
        <p:spPr>
          <a:xfrm>
            <a:off x="609480" y="1604520"/>
            <a:ext cx="109720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25" name="PlaceHolder 3"/>
          <p:cNvSpPr>
            <a:spLocks noGrp="1"/>
          </p:cNvSpPr>
          <p:nvPr>
            <p:ph type="body"/>
          </p:nvPr>
        </p:nvSpPr>
        <p:spPr>
          <a:xfrm>
            <a:off x="609480" y="3682080"/>
            <a:ext cx="1097208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27"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28"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29"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0"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32" name="PlaceHolder 2"/>
          <p:cNvSpPr>
            <a:spLocks noGrp="1"/>
          </p:cNvSpPr>
          <p:nvPr>
            <p:ph type="body"/>
          </p:nvPr>
        </p:nvSpPr>
        <p:spPr>
          <a:xfrm>
            <a:off x="609480" y="1604520"/>
            <a:ext cx="35326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3" name="PlaceHolder 3"/>
          <p:cNvSpPr>
            <a:spLocks noGrp="1"/>
          </p:cNvSpPr>
          <p:nvPr>
            <p:ph type="body"/>
          </p:nvPr>
        </p:nvSpPr>
        <p:spPr>
          <a:xfrm>
            <a:off x="4319280" y="1604520"/>
            <a:ext cx="35326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4" name="PlaceHolder 4"/>
          <p:cNvSpPr>
            <a:spLocks noGrp="1"/>
          </p:cNvSpPr>
          <p:nvPr>
            <p:ph type="body"/>
          </p:nvPr>
        </p:nvSpPr>
        <p:spPr>
          <a:xfrm>
            <a:off x="8028720" y="1604520"/>
            <a:ext cx="35326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5" name="PlaceHolder 5"/>
          <p:cNvSpPr>
            <a:spLocks noGrp="1"/>
          </p:cNvSpPr>
          <p:nvPr>
            <p:ph type="body"/>
          </p:nvPr>
        </p:nvSpPr>
        <p:spPr>
          <a:xfrm>
            <a:off x="609480" y="3682080"/>
            <a:ext cx="35326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6" name="PlaceHolder 6"/>
          <p:cNvSpPr>
            <a:spLocks noGrp="1"/>
          </p:cNvSpPr>
          <p:nvPr>
            <p:ph type="body"/>
          </p:nvPr>
        </p:nvSpPr>
        <p:spPr>
          <a:xfrm>
            <a:off x="4319280" y="3682080"/>
            <a:ext cx="35326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7" name="PlaceHolder 7"/>
          <p:cNvSpPr>
            <a:spLocks noGrp="1"/>
          </p:cNvSpPr>
          <p:nvPr>
            <p:ph type="body"/>
          </p:nvPr>
        </p:nvSpPr>
        <p:spPr>
          <a:xfrm>
            <a:off x="8028720" y="3682080"/>
            <a:ext cx="353268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3" name="PlaceHolder 2"/>
          <p:cNvSpPr>
            <a:spLocks noGrp="1"/>
          </p:cNvSpPr>
          <p:nvPr>
            <p:ph type="subTitle"/>
          </p:nvPr>
        </p:nvSpPr>
        <p:spPr>
          <a:xfrm>
            <a:off x="609480" y="1604520"/>
            <a:ext cx="10972080" cy="3976920"/>
          </a:xfrm>
          <a:prstGeom prst="rect">
            <a:avLst/>
          </a:prstGeom>
        </p:spPr>
        <p:txBody>
          <a:bodyPr lIns="0" tIns="0" rIns="0" bIns="0" anchor="ctr">
            <a:noAutofit/>
          </a:bodyPr>
          <a:lstStyle/>
          <a:p>
            <a:pPr algn="ctr"/>
            <a:endParaRPr lang="en-GB"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5" name="PlaceHolder 2"/>
          <p:cNvSpPr>
            <a:spLocks noGrp="1"/>
          </p:cNvSpPr>
          <p:nvPr>
            <p:ph type="body"/>
          </p:nvPr>
        </p:nvSpPr>
        <p:spPr>
          <a:xfrm>
            <a:off x="609480" y="1604520"/>
            <a:ext cx="10972080" cy="397692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7" name="PlaceHolder 2"/>
          <p:cNvSpPr>
            <a:spLocks noGrp="1"/>
          </p:cNvSpPr>
          <p:nvPr>
            <p:ph type="body"/>
          </p:nvPr>
        </p:nvSpPr>
        <p:spPr>
          <a:xfrm>
            <a:off x="609480" y="1604520"/>
            <a:ext cx="5354280" cy="397692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8" name="PlaceHolder 3"/>
          <p:cNvSpPr>
            <a:spLocks noGrp="1"/>
          </p:cNvSpPr>
          <p:nvPr>
            <p:ph type="body"/>
          </p:nvPr>
        </p:nvSpPr>
        <p:spPr>
          <a:xfrm>
            <a:off x="6231960" y="1604520"/>
            <a:ext cx="5354280" cy="397692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1523880" y="1122480"/>
            <a:ext cx="9142920" cy="11063520"/>
          </a:xfrm>
          <a:prstGeom prst="rect">
            <a:avLst/>
          </a:prstGeom>
        </p:spPr>
        <p:txBody>
          <a:bodyPr lIns="0" tIns="0" rIns="0" bIns="0" anchor="ctr">
            <a:noAutofit/>
          </a:bodyPr>
          <a:lstStyle/>
          <a:p>
            <a:pPr algn="ctr"/>
            <a:endParaRPr lang="en-GB"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12"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13" name="PlaceHolder 3"/>
          <p:cNvSpPr>
            <a:spLocks noGrp="1"/>
          </p:cNvSpPr>
          <p:nvPr>
            <p:ph type="body"/>
          </p:nvPr>
        </p:nvSpPr>
        <p:spPr>
          <a:xfrm>
            <a:off x="6231960" y="1604520"/>
            <a:ext cx="5354280" cy="397692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14"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16" name="PlaceHolder 2"/>
          <p:cNvSpPr>
            <a:spLocks noGrp="1"/>
          </p:cNvSpPr>
          <p:nvPr>
            <p:ph type="body"/>
          </p:nvPr>
        </p:nvSpPr>
        <p:spPr>
          <a:xfrm>
            <a:off x="609480" y="1604520"/>
            <a:ext cx="5354280" cy="397692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17"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18"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2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2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22" name="PlaceHolder 4"/>
          <p:cNvSpPr>
            <a:spLocks noGrp="1"/>
          </p:cNvSpPr>
          <p:nvPr>
            <p:ph type="body"/>
          </p:nvPr>
        </p:nvSpPr>
        <p:spPr>
          <a:xfrm>
            <a:off x="609480" y="3682080"/>
            <a:ext cx="1097208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23880" y="1122480"/>
            <a:ext cx="9142920" cy="2386440"/>
          </a:xfrm>
          <a:prstGeom prst="rect">
            <a:avLst/>
          </a:prstGeom>
        </p:spPr>
        <p:txBody>
          <a:bodyPr lIns="0" tIns="0" rIns="0" bIns="0" anchor="ctr">
            <a:noAutofit/>
          </a:bodyPr>
          <a:lstStyle/>
          <a:p>
            <a:pPr algn="ctr"/>
            <a:r>
              <a:rPr lang="en-US" sz="4400" b="0" strike="noStrike" spc="-1">
                <a:solidFill>
                  <a:srgbClr val="000000"/>
                </a:solidFill>
                <a:latin typeface="Arial"/>
              </a:rPr>
              <a:t>Click to edit the title text format</a:t>
            </a:r>
          </a:p>
        </p:txBody>
      </p:sp>
      <p:sp>
        <p:nvSpPr>
          <p:cNvPr id="3" name="PlaceHolder 2"/>
          <p:cNvSpPr>
            <a:spLocks noGrp="1"/>
          </p:cNvSpPr>
          <p:nvPr>
            <p:ph type="body"/>
          </p:nvPr>
        </p:nvSpPr>
        <p:spPr>
          <a:xfrm>
            <a:off x="609480" y="1604520"/>
            <a:ext cx="10972080" cy="3976920"/>
          </a:xfrm>
          <a:prstGeom prst="rect">
            <a:avLst/>
          </a:prstGeom>
        </p:spPr>
        <p:txBody>
          <a:bodyPr lIns="0" tIns="0" rIns="0" bIns="0">
            <a:normAutofit/>
          </a:bodyPr>
          <a:lstStyle/>
          <a:p>
            <a:pPr marL="432000" indent="-324000" algn="ctr">
              <a:spcBef>
                <a:spcPts val="1417"/>
              </a:spcBef>
              <a:buClr>
                <a:srgbClr val="000000"/>
              </a:buClr>
              <a:buSzPct val="45000"/>
              <a:buFont typeface="Wingdings" charset="2"/>
              <a:buChar char=""/>
            </a:pPr>
            <a:r>
              <a:rPr lang="en-US" sz="2800" b="0" strike="noStrike" spc="-1">
                <a:solidFill>
                  <a:srgbClr val="000000"/>
                </a:solidFill>
                <a:latin typeface="Arial"/>
              </a:rPr>
              <a:t>Click to edit the outline text format</a:t>
            </a:r>
          </a:p>
          <a:p>
            <a:pPr marL="864000" lvl="1" indent="-324000" algn="ctr">
              <a:spcBef>
                <a:spcPts val="1134"/>
              </a:spcBef>
              <a:buClr>
                <a:srgbClr val="000000"/>
              </a:buClr>
              <a:buSzPct val="75000"/>
              <a:buFont typeface="Symbol" charset="2"/>
              <a:buChar char=""/>
            </a:pPr>
            <a:r>
              <a:rPr lang="en-US" sz="2800" b="0" strike="noStrike" spc="-1">
                <a:solidFill>
                  <a:srgbClr val="000000"/>
                </a:solidFill>
                <a:latin typeface="Arial"/>
              </a:rPr>
              <a:t>Second Outline Level</a:t>
            </a:r>
          </a:p>
          <a:p>
            <a:pPr marL="1296000" lvl="2" indent="-288000" algn="ctr">
              <a:spcBef>
                <a:spcPts val="850"/>
              </a:spcBef>
              <a:buClr>
                <a:srgbClr val="000000"/>
              </a:buClr>
              <a:buSzPct val="45000"/>
              <a:buFont typeface="Wingdings" charset="2"/>
              <a:buChar char=""/>
            </a:pPr>
            <a:r>
              <a:rPr lang="en-US" sz="2800" b="0" strike="noStrike" spc="-1">
                <a:solidFill>
                  <a:srgbClr val="000000"/>
                </a:solidFill>
                <a:latin typeface="Arial"/>
              </a:rPr>
              <a:t>Third Outline Level</a:t>
            </a:r>
          </a:p>
          <a:p>
            <a:pPr marL="1728000" lvl="3" indent="-216000" algn="ctr">
              <a:spcBef>
                <a:spcPts val="567"/>
              </a:spcBef>
              <a:buClr>
                <a:srgbClr val="000000"/>
              </a:buClr>
              <a:buSzPct val="75000"/>
              <a:buFont typeface="Symbol" charset="2"/>
              <a:buChar char=""/>
            </a:pPr>
            <a:r>
              <a:rPr lang="en-US" sz="2800" b="0" strike="noStrike" spc="-1">
                <a:solidFill>
                  <a:srgbClr val="000000"/>
                </a:solidFill>
                <a:latin typeface="Arial"/>
              </a:rPr>
              <a:t>Fourth Outline Level</a:t>
            </a:r>
          </a:p>
          <a:p>
            <a:pPr marL="2160000" lvl="4" indent="-216000" algn="ctr">
              <a:spcBef>
                <a:spcPts val="283"/>
              </a:spcBef>
              <a:buClr>
                <a:srgbClr val="000000"/>
              </a:buClr>
              <a:buSzPct val="45000"/>
              <a:buFont typeface="Wingdings" charset="2"/>
              <a:buChar char=""/>
            </a:pPr>
            <a:r>
              <a:rPr lang="en-US" sz="2800" b="0" strike="noStrike" spc="-1">
                <a:solidFill>
                  <a:srgbClr val="000000"/>
                </a:solidFill>
                <a:latin typeface="Arial"/>
              </a:rPr>
              <a:t>Fifth Outline Level</a:t>
            </a:r>
          </a:p>
          <a:p>
            <a:pPr marL="2592000" lvl="5" indent="-216000" algn="ctr">
              <a:spcBef>
                <a:spcPts val="283"/>
              </a:spcBef>
              <a:buClr>
                <a:srgbClr val="000000"/>
              </a:buClr>
              <a:buSzPct val="45000"/>
              <a:buFont typeface="Wingdings" charset="2"/>
              <a:buChar char=""/>
            </a:pPr>
            <a:r>
              <a:rPr lang="en-US" sz="2800" b="0" strike="noStrike" spc="-1">
                <a:solidFill>
                  <a:srgbClr val="000000"/>
                </a:solidFill>
                <a:latin typeface="Arial"/>
              </a:rPr>
              <a:t>Sixth Outline Level</a:t>
            </a:r>
          </a:p>
          <a:p>
            <a:pPr marL="3024000" lvl="6" indent="-216000" algn="ctr">
              <a:spcBef>
                <a:spcPts val="283"/>
              </a:spcBef>
              <a:buClr>
                <a:srgbClr val="000000"/>
              </a:buClr>
              <a:buSzPct val="45000"/>
              <a:buFont typeface="Wingdings" charset="2"/>
              <a:buChar char=""/>
            </a:pPr>
            <a:r>
              <a:rPr lang="en-US" sz="28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2.wdp"/><Relationship Id="rId13" Type="http://schemas.microsoft.com/office/2007/relationships/hdphoto" Target="../media/hdphoto3.wdp"/><Relationship Id="rId18" Type="http://schemas.openxmlformats.org/officeDocument/2006/relationships/image" Target="../media/image12.png"/><Relationship Id="rId3" Type="http://schemas.openxmlformats.org/officeDocument/2006/relationships/image" Target="../media/image1.png"/><Relationship Id="rId7" Type="http://schemas.openxmlformats.org/officeDocument/2006/relationships/image" Target="../media/image4.png"/><Relationship Id="rId12" Type="http://schemas.openxmlformats.org/officeDocument/2006/relationships/image" Target="../media/image8.png"/><Relationship Id="rId17" Type="http://schemas.microsoft.com/office/2007/relationships/hdphoto" Target="../media/hdphoto4.wdp"/><Relationship Id="rId2" Type="http://schemas.openxmlformats.org/officeDocument/2006/relationships/notesSlide" Target="../notesSlides/notesSlide1.xml"/><Relationship Id="rId16"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7.jpeg"/><Relationship Id="rId5" Type="http://schemas.openxmlformats.org/officeDocument/2006/relationships/image" Target="../media/image2.png"/><Relationship Id="rId15" Type="http://schemas.openxmlformats.org/officeDocument/2006/relationships/image" Target="../media/image10.png"/><Relationship Id="rId10" Type="http://schemas.openxmlformats.org/officeDocument/2006/relationships/image" Target="../media/image6.png"/><Relationship Id="rId19" Type="http://schemas.microsoft.com/office/2007/relationships/hdphoto" Target="../media/hdphoto5.wdp"/><Relationship Id="rId4" Type="http://schemas.microsoft.com/office/2007/relationships/hdphoto" Target="../media/hdphoto1.wdp"/><Relationship Id="rId9" Type="http://schemas.openxmlformats.org/officeDocument/2006/relationships/image" Target="../media/image5.jpg"/><Relationship Id="rId1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50" name="CustomShape 7"/>
          <p:cNvSpPr/>
          <p:nvPr/>
        </p:nvSpPr>
        <p:spPr>
          <a:xfrm>
            <a:off x="141480" y="125481"/>
            <a:ext cx="4044600" cy="747720"/>
          </a:xfrm>
          <a:prstGeom prst="roundRect">
            <a:avLst>
              <a:gd name="adj" fmla="val 16667"/>
            </a:avLst>
          </a:prstGeom>
          <a:solidFill>
            <a:schemeClr val="tx2">
              <a:lumMod val="25000"/>
              <a:lumOff val="75000"/>
            </a:schemeClr>
          </a:solidFill>
          <a:ln w="25400">
            <a:round/>
          </a:ln>
        </p:spPr>
        <p:style>
          <a:lnRef idx="0">
            <a:scrgbClr r="0" g="0" b="0"/>
          </a:lnRef>
          <a:fillRef idx="0">
            <a:scrgbClr r="0" g="0" b="0"/>
          </a:fillRef>
          <a:effectRef idx="0">
            <a:scrgbClr r="0" g="0" b="0"/>
          </a:effectRef>
          <a:fontRef idx="minor"/>
        </p:style>
        <p:txBody>
          <a:bodyPr lIns="36720" tIns="36720" rIns="36720" bIns="36720">
            <a:noAutofit/>
          </a:bodyPr>
          <a:lstStyle/>
          <a:p>
            <a:pPr>
              <a:lnSpc>
                <a:spcPct val="100000"/>
              </a:lnSpc>
              <a:tabLst>
                <a:tab pos="0" algn="l"/>
              </a:tabLst>
            </a:pPr>
            <a:r>
              <a:rPr lang="en-GB" sz="1800" b="0" strike="noStrike" spc="-1" dirty="0">
                <a:solidFill>
                  <a:srgbClr val="000000"/>
                </a:solidFill>
                <a:latin typeface="Calibri"/>
                <a:ea typeface="DejaVu Sans"/>
              </a:rPr>
              <a:t>Curriculum Newsletter 2025-26</a:t>
            </a:r>
          </a:p>
          <a:p>
            <a:pPr>
              <a:lnSpc>
                <a:spcPct val="100000"/>
              </a:lnSpc>
              <a:tabLst>
                <a:tab pos="0" algn="l"/>
              </a:tabLst>
            </a:pPr>
            <a:r>
              <a:rPr lang="en-GB" b="1" spc="-1" dirty="0">
                <a:solidFill>
                  <a:srgbClr val="000000"/>
                </a:solidFill>
                <a:latin typeface="Calibri"/>
              </a:rPr>
              <a:t>Class: Year 4     Term: Summer 2 </a:t>
            </a:r>
            <a:endParaRPr lang="en-GB" sz="1800" b="1" strike="noStrike" spc="-1" dirty="0">
              <a:latin typeface="Arial"/>
            </a:endParaRPr>
          </a:p>
        </p:txBody>
      </p:sp>
      <p:sp>
        <p:nvSpPr>
          <p:cNvPr id="80" name="CustomShape 26"/>
          <p:cNvSpPr/>
          <p:nvPr/>
        </p:nvSpPr>
        <p:spPr>
          <a:xfrm>
            <a:off x="4330800" y="1607040"/>
            <a:ext cx="3989520" cy="1765440"/>
          </a:xfrm>
          <a:prstGeom prst="rect">
            <a:avLst/>
          </a:prstGeom>
          <a:noFill/>
          <a:ln w="0">
            <a:noFill/>
          </a:ln>
        </p:spPr>
        <p:style>
          <a:lnRef idx="0">
            <a:scrgbClr r="0" g="0" b="0"/>
          </a:lnRef>
          <a:fillRef idx="0">
            <a:scrgbClr r="0" g="0" b="0"/>
          </a:fillRef>
          <a:effectRef idx="0">
            <a:scrgbClr r="0" g="0" b="0"/>
          </a:effectRef>
          <a:fontRef idx="minor"/>
        </p:style>
        <p:txBody>
          <a:bodyPr/>
          <a:lstStyle/>
          <a:p>
            <a:endParaRPr lang="en-US"/>
          </a:p>
        </p:txBody>
      </p:sp>
      <p:grpSp>
        <p:nvGrpSpPr>
          <p:cNvPr id="3" name="Group 2">
            <a:extLst>
              <a:ext uri="{FF2B5EF4-FFF2-40B4-BE49-F238E27FC236}">
                <a16:creationId xmlns:a16="http://schemas.microsoft.com/office/drawing/2014/main" id="{48C12C3D-842F-0C95-1308-B36FBF76214F}"/>
              </a:ext>
            </a:extLst>
          </p:cNvPr>
          <p:cNvGrpSpPr/>
          <p:nvPr/>
        </p:nvGrpSpPr>
        <p:grpSpPr>
          <a:xfrm>
            <a:off x="8571035" y="125481"/>
            <a:ext cx="3549990" cy="1671770"/>
            <a:chOff x="4288314" y="1249036"/>
            <a:chExt cx="4327200" cy="2057603"/>
          </a:xfrm>
        </p:grpSpPr>
        <p:sp>
          <p:nvSpPr>
            <p:cNvPr id="52" name="CustomShape 9"/>
            <p:cNvSpPr/>
            <p:nvPr/>
          </p:nvSpPr>
          <p:spPr>
            <a:xfrm>
              <a:off x="4288314" y="1812640"/>
              <a:ext cx="4327200" cy="1493999"/>
            </a:xfrm>
            <a:prstGeom prst="roundRect">
              <a:avLst>
                <a:gd name="adj" fmla="val 16667"/>
              </a:avLst>
            </a:prstGeom>
            <a:ln/>
          </p:spPr>
          <p:style>
            <a:lnRef idx="2">
              <a:schemeClr val="dk1"/>
            </a:lnRef>
            <a:fillRef idx="1">
              <a:schemeClr val="lt1"/>
            </a:fillRef>
            <a:effectRef idx="0">
              <a:schemeClr val="dk1"/>
            </a:effectRef>
            <a:fontRef idx="minor"/>
          </p:style>
          <p:txBody>
            <a:bodyPr/>
            <a:lstStyle/>
            <a:p>
              <a:r>
                <a:rPr lang="en-GB" altLang="en-US" sz="1000" dirty="0">
                  <a:latin typeface="Arial" panose="020B0604020202020204" pitchFamily="34" charset="0"/>
                </a:rPr>
                <a:t>In Geography, our unit is called Enough for Everyone, where children will explore how the Earth’s resources are used and shared. They will learn about settlements, energy sources and how food is produced and transported, as well as the impact of climate change. Pupils will also consider how people can live more sustainably and make choices to help protect the planet.</a:t>
              </a:r>
              <a:endParaRPr lang="en-US" sz="1000" dirty="0">
                <a:latin typeface="Calibri" panose="020F0502020204030204" pitchFamily="34" charset="0"/>
                <a:cs typeface="Calibri" panose="020F0502020204030204" pitchFamily="34" charset="0"/>
              </a:endParaRPr>
            </a:p>
          </p:txBody>
        </p:sp>
        <p:sp>
          <p:nvSpPr>
            <p:cNvPr id="60" name="CustomShape 17"/>
            <p:cNvSpPr/>
            <p:nvPr/>
          </p:nvSpPr>
          <p:spPr>
            <a:xfrm>
              <a:off x="4289760" y="1249036"/>
              <a:ext cx="4318560" cy="640657"/>
            </a:xfrm>
            <a:prstGeom prst="roundRect">
              <a:avLst>
                <a:gd name="adj" fmla="val 16667"/>
              </a:avLst>
            </a:prstGeom>
            <a:solidFill>
              <a:srgbClr val="FFFFCC"/>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a:t>
              </a:r>
              <a:r>
                <a:rPr lang="en-GB" spc="-1" dirty="0">
                  <a:solidFill>
                    <a:srgbClr val="000000"/>
                  </a:solidFill>
                  <a:latin typeface="Aptos"/>
                  <a:ea typeface="DejaVu Sans"/>
                </a:rPr>
                <a:t>Geographer </a:t>
              </a:r>
              <a:endParaRPr lang="en-GB" sz="1800" b="0" strike="noStrike" spc="-1" dirty="0">
                <a:latin typeface="Arial"/>
              </a:endParaRPr>
            </a:p>
          </p:txBody>
        </p:sp>
      </p:grpSp>
      <p:grpSp>
        <p:nvGrpSpPr>
          <p:cNvPr id="15" name="Group 14">
            <a:extLst>
              <a:ext uri="{FF2B5EF4-FFF2-40B4-BE49-F238E27FC236}">
                <a16:creationId xmlns:a16="http://schemas.microsoft.com/office/drawing/2014/main" id="{D88626A6-04E7-5BBC-184B-259E1CA11338}"/>
              </a:ext>
            </a:extLst>
          </p:cNvPr>
          <p:cNvGrpSpPr/>
          <p:nvPr/>
        </p:nvGrpSpPr>
        <p:grpSpPr>
          <a:xfrm>
            <a:off x="8571035" y="1834131"/>
            <a:ext cx="3548572" cy="1692324"/>
            <a:chOff x="8773721" y="3728863"/>
            <a:chExt cx="3255840" cy="1330024"/>
          </a:xfrm>
        </p:grpSpPr>
        <p:sp>
          <p:nvSpPr>
            <p:cNvPr id="16" name="CustomShape 12">
              <a:extLst>
                <a:ext uri="{FF2B5EF4-FFF2-40B4-BE49-F238E27FC236}">
                  <a16:creationId xmlns:a16="http://schemas.microsoft.com/office/drawing/2014/main" id="{19B17687-73C8-067A-E31D-3DC63A5122B9}"/>
                </a:ext>
              </a:extLst>
            </p:cNvPr>
            <p:cNvSpPr/>
            <p:nvPr/>
          </p:nvSpPr>
          <p:spPr>
            <a:xfrm>
              <a:off x="8773721" y="4105043"/>
              <a:ext cx="3246840" cy="953844"/>
            </a:xfrm>
            <a:prstGeom prst="roundRect">
              <a:avLst>
                <a:gd name="adj" fmla="val 16667"/>
              </a:avLst>
            </a:prstGeom>
            <a:ln/>
          </p:spPr>
          <p:style>
            <a:lnRef idx="2">
              <a:schemeClr val="dk1"/>
            </a:lnRef>
            <a:fillRef idx="1">
              <a:schemeClr val="lt1"/>
            </a:fillRef>
            <a:effectRef idx="0">
              <a:schemeClr val="dk1"/>
            </a:effectRef>
            <a:fontRef idx="minor"/>
          </p:style>
          <p:txBody>
            <a:bodyPr lIns="90000" tIns="45000" rIns="90000" bIns="45000">
              <a:noAutofit/>
            </a:bodyPr>
            <a:lstStyle/>
            <a:p>
              <a:r>
                <a:rPr lang="en-GB" altLang="en-US" sz="1100" dirty="0">
                  <a:latin typeface="Arial" panose="020B0604020202020204" pitchFamily="34" charset="0"/>
                </a:rPr>
                <a:t>In Design and Technology, our unit is called Electrical Systems, where children will learn about how battery-powered products work. They will explore simple circuits, different types of switches and design and make their own torch to meet a design brief.</a:t>
              </a:r>
              <a:endParaRPr lang="en-GB" sz="1100" b="0" strike="noStrike" spc="-1" dirty="0">
                <a:latin typeface="Calibri" panose="020F0502020204030204" pitchFamily="34" charset="0"/>
                <a:cs typeface="Calibri" panose="020F0502020204030204" pitchFamily="34" charset="0"/>
              </a:endParaRPr>
            </a:p>
          </p:txBody>
        </p:sp>
        <p:sp>
          <p:nvSpPr>
            <p:cNvPr id="17" name="CustomShape 14">
              <a:extLst>
                <a:ext uri="{FF2B5EF4-FFF2-40B4-BE49-F238E27FC236}">
                  <a16:creationId xmlns:a16="http://schemas.microsoft.com/office/drawing/2014/main" id="{84A12F91-71F3-38FC-847D-51E740E2FFC5}"/>
                </a:ext>
              </a:extLst>
            </p:cNvPr>
            <p:cNvSpPr/>
            <p:nvPr/>
          </p:nvSpPr>
          <p:spPr>
            <a:xfrm>
              <a:off x="8773721" y="3728863"/>
              <a:ext cx="3255840" cy="413273"/>
            </a:xfrm>
            <a:prstGeom prst="roundRect">
              <a:avLst>
                <a:gd name="adj" fmla="val 16667"/>
              </a:avLst>
            </a:prstGeom>
            <a:solidFill>
              <a:schemeClr val="accent4">
                <a:lumMod val="20000"/>
                <a:lumOff val="80000"/>
              </a:schemeClr>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t>
              </a:r>
              <a:r>
                <a:rPr lang="en-GB" spc="-1" dirty="0">
                  <a:solidFill>
                    <a:srgbClr val="000000"/>
                  </a:solidFill>
                  <a:latin typeface="Aptos"/>
                  <a:ea typeface="DejaVu Sans"/>
                </a:rPr>
                <a:t>a Designer</a:t>
              </a:r>
              <a:endParaRPr lang="en-GB" sz="1800" b="0" strike="noStrike" spc="-1" dirty="0">
                <a:latin typeface="Arial"/>
              </a:endParaRPr>
            </a:p>
          </p:txBody>
        </p:sp>
      </p:grpSp>
      <p:grpSp>
        <p:nvGrpSpPr>
          <p:cNvPr id="22" name="Group 21">
            <a:extLst>
              <a:ext uri="{FF2B5EF4-FFF2-40B4-BE49-F238E27FC236}">
                <a16:creationId xmlns:a16="http://schemas.microsoft.com/office/drawing/2014/main" id="{37BAFBE8-48EA-76B3-7BC8-15D8B14184BE}"/>
              </a:ext>
            </a:extLst>
          </p:cNvPr>
          <p:cNvGrpSpPr/>
          <p:nvPr/>
        </p:nvGrpSpPr>
        <p:grpSpPr>
          <a:xfrm>
            <a:off x="4362028" y="2091257"/>
            <a:ext cx="4104198" cy="1759454"/>
            <a:chOff x="4376209" y="195166"/>
            <a:chExt cx="4330403" cy="1759454"/>
          </a:xfrm>
        </p:grpSpPr>
        <p:grpSp>
          <p:nvGrpSpPr>
            <p:cNvPr id="11" name="Group 10">
              <a:extLst>
                <a:ext uri="{FF2B5EF4-FFF2-40B4-BE49-F238E27FC236}">
                  <a16:creationId xmlns:a16="http://schemas.microsoft.com/office/drawing/2014/main" id="{D5925FA5-0BFA-1722-E512-DFE7D046F19C}"/>
                </a:ext>
              </a:extLst>
            </p:cNvPr>
            <p:cNvGrpSpPr/>
            <p:nvPr/>
          </p:nvGrpSpPr>
          <p:grpSpPr>
            <a:xfrm>
              <a:off x="4376209" y="195166"/>
              <a:ext cx="4330403" cy="1759454"/>
              <a:chOff x="4308090" y="3322750"/>
              <a:chExt cx="4330403" cy="1759454"/>
            </a:xfrm>
          </p:grpSpPr>
          <p:sp>
            <p:nvSpPr>
              <p:cNvPr id="51" name="CustomShape 8"/>
              <p:cNvSpPr/>
              <p:nvPr/>
            </p:nvSpPr>
            <p:spPr>
              <a:xfrm>
                <a:off x="4308090" y="3697284"/>
                <a:ext cx="4318560" cy="1384920"/>
              </a:xfrm>
              <a:prstGeom prst="roundRect">
                <a:avLst>
                  <a:gd name="adj" fmla="val 16667"/>
                </a:avLst>
              </a:prstGeom>
              <a:ln/>
            </p:spPr>
            <p:style>
              <a:lnRef idx="2">
                <a:schemeClr val="dk1"/>
              </a:lnRef>
              <a:fillRef idx="1">
                <a:schemeClr val="lt1"/>
              </a:fillRef>
              <a:effectRef idx="0">
                <a:schemeClr val="dk1"/>
              </a:effectRef>
              <a:fontRef idx="minor"/>
            </p:style>
            <p:txBody>
              <a:bodyPr/>
              <a:lstStyle/>
              <a:p>
                <a:r>
                  <a:rPr lang="en-GB" sz="1100" dirty="0"/>
                  <a:t>In Science, Year 4 will be learning about animals, including humans, with a focus on the digestive system and food chains. Children will explore how the body breaks down food, learn about the different parts and functions of the digestive system, and understand how nutrients are absorbed to keep us healthy, as well as how energy moves through food chains.</a:t>
                </a:r>
                <a:endParaRPr lang="en-US" sz="1100" dirty="0">
                  <a:latin typeface="Calibri" panose="020F0502020204030204" pitchFamily="34" charset="0"/>
                  <a:cs typeface="Calibri" panose="020F0502020204030204" pitchFamily="34" charset="0"/>
                </a:endParaRPr>
              </a:p>
            </p:txBody>
          </p:sp>
          <p:sp>
            <p:nvSpPr>
              <p:cNvPr id="63" name="CustomShape 20"/>
              <p:cNvSpPr/>
              <p:nvPr/>
            </p:nvSpPr>
            <p:spPr>
              <a:xfrm>
                <a:off x="4311293" y="3322750"/>
                <a:ext cx="4327200" cy="451080"/>
              </a:xfrm>
              <a:prstGeom prst="roundRect">
                <a:avLst>
                  <a:gd name="adj" fmla="val 16667"/>
                </a:avLst>
              </a:prstGeom>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a:t>
                </a:r>
                <a:r>
                  <a:rPr lang="en-GB" spc="-1" dirty="0">
                    <a:solidFill>
                      <a:srgbClr val="000000"/>
                    </a:solidFill>
                    <a:latin typeface="Aptos"/>
                    <a:ea typeface="DejaVu Sans"/>
                  </a:rPr>
                  <a:t>Scientist</a:t>
                </a:r>
                <a:endParaRPr lang="en-GB" sz="1800" b="0" strike="noStrike" spc="-1" dirty="0">
                  <a:latin typeface="Arial"/>
                </a:endParaRPr>
              </a:p>
            </p:txBody>
          </p:sp>
        </p:grpSp>
        <p:pic>
          <p:nvPicPr>
            <p:cNvPr id="21" name="Picture 20" descr="A picture containing text&#10;&#10;Description automatically generated">
              <a:extLst>
                <a:ext uri="{FF2B5EF4-FFF2-40B4-BE49-F238E27FC236}">
                  <a16:creationId xmlns:a16="http://schemas.microsoft.com/office/drawing/2014/main" id="{DCFCE923-361A-B5C4-FE5F-C0C0B06157C7}"/>
                </a:ext>
              </a:extLst>
            </p:cNvPr>
            <p:cNvPicPr>
              <a:picLocks/>
            </p:cNvPicPr>
            <p:nvPr/>
          </p:nvPicPr>
          <p:blipFill>
            <a:blip r:embed="rId3">
              <a:extLst>
                <a:ext uri="{BEBA8EAE-BF5A-486C-A8C5-ECC9F3942E4B}">
                  <a14:imgProps xmlns:a14="http://schemas.microsoft.com/office/drawing/2010/main">
                    <a14:imgLayer r:embed="rId4">
                      <a14:imgEffect>
                        <a14:backgroundRemoval t="9630" b="97778" l="10000" r="92667">
                          <a14:foregroundMark x1="32000" y1="80741" x2="32000" y2="80741"/>
                          <a14:foregroundMark x1="19333" y1="94074" x2="19333" y2="94074"/>
                          <a14:foregroundMark x1="83333" y1="30370" x2="83333" y2="40741"/>
                          <a14:foregroundMark x1="92667" y1="38519" x2="92667" y2="38519"/>
                          <a14:foregroundMark x1="64000" y1="9630" x2="64000" y2="9630"/>
                          <a14:foregroundMark x1="18667" y1="97778" x2="18667" y2="97778"/>
                          <a14:foregroundMark x1="84000" y1="29630" x2="84000" y2="40741"/>
                          <a14:foregroundMark x1="54000" y1="17037" x2="56667" y2="22222"/>
                        </a14:backgroundRemoval>
                      </a14:imgEffect>
                    </a14:imgLayer>
                  </a14:imgProps>
                </a:ext>
                <a:ext uri="{28A0092B-C50C-407E-A947-70E740481C1C}">
                  <a14:useLocalDpi xmlns:a14="http://schemas.microsoft.com/office/drawing/2010/main" val="0"/>
                </a:ext>
              </a:extLst>
            </a:blip>
            <a:srcRect/>
            <a:stretch>
              <a:fillRect/>
            </a:stretch>
          </p:blipFill>
          <p:spPr bwMode="auto">
            <a:xfrm>
              <a:off x="8102850" y="196035"/>
              <a:ext cx="489029" cy="373665"/>
            </a:xfrm>
            <a:prstGeom prst="rect">
              <a:avLst/>
            </a:prstGeom>
            <a:noFill/>
            <a:ln>
              <a:noFill/>
            </a:ln>
          </p:spPr>
        </p:pic>
      </p:grpSp>
      <p:grpSp>
        <p:nvGrpSpPr>
          <p:cNvPr id="25" name="Group 24">
            <a:extLst>
              <a:ext uri="{FF2B5EF4-FFF2-40B4-BE49-F238E27FC236}">
                <a16:creationId xmlns:a16="http://schemas.microsoft.com/office/drawing/2014/main" id="{D42562C4-B6C9-7138-5CAA-90748F5C668A}"/>
              </a:ext>
            </a:extLst>
          </p:cNvPr>
          <p:cNvGrpSpPr/>
          <p:nvPr/>
        </p:nvGrpSpPr>
        <p:grpSpPr>
          <a:xfrm>
            <a:off x="8700655" y="5084090"/>
            <a:ext cx="3330685" cy="1684241"/>
            <a:chOff x="8862841" y="5243211"/>
            <a:chExt cx="3255840" cy="1698711"/>
          </a:xfrm>
        </p:grpSpPr>
        <p:grpSp>
          <p:nvGrpSpPr>
            <p:cNvPr id="23" name="Group 22">
              <a:extLst>
                <a:ext uri="{FF2B5EF4-FFF2-40B4-BE49-F238E27FC236}">
                  <a16:creationId xmlns:a16="http://schemas.microsoft.com/office/drawing/2014/main" id="{D5D37A79-9390-FCCF-4BA3-A0D11A2E7B80}"/>
                </a:ext>
              </a:extLst>
            </p:cNvPr>
            <p:cNvGrpSpPr/>
            <p:nvPr/>
          </p:nvGrpSpPr>
          <p:grpSpPr>
            <a:xfrm>
              <a:off x="8862841" y="5243211"/>
              <a:ext cx="3255840" cy="1698711"/>
              <a:chOff x="9726840" y="4915139"/>
              <a:chExt cx="2262960" cy="1698711"/>
            </a:xfrm>
          </p:grpSpPr>
          <p:sp>
            <p:nvSpPr>
              <p:cNvPr id="64" name="CustomShape 21"/>
              <p:cNvSpPr/>
              <p:nvPr/>
            </p:nvSpPr>
            <p:spPr>
              <a:xfrm>
                <a:off x="9726840" y="5328789"/>
                <a:ext cx="2262960" cy="1285061"/>
              </a:xfrm>
              <a:prstGeom prst="roundRect">
                <a:avLst>
                  <a:gd name="adj" fmla="val 16667"/>
                </a:avLst>
              </a:prstGeom>
              <a:ln/>
            </p:spPr>
            <p:style>
              <a:lnRef idx="2">
                <a:schemeClr val="dk1"/>
              </a:lnRef>
              <a:fillRef idx="1">
                <a:schemeClr val="lt1"/>
              </a:fillRef>
              <a:effectRef idx="0">
                <a:schemeClr val="dk1"/>
              </a:effectRef>
              <a:fontRef idx="minor"/>
            </p:style>
            <p:txBody>
              <a:bodyPr/>
              <a:lstStyle/>
              <a:p>
                <a:r>
                  <a:rPr lang="en-GB" sz="1000" dirty="0"/>
                  <a:t>In Computing, Year 4 will be developing their understanding of programming and digital media. Children will learn how to create and edit audio and images, as well as designing programs using repetition in shapes and games. They will also explore how the internet works and how to stay safe online while using technology. </a:t>
                </a:r>
                <a:endParaRPr lang="en-US" sz="1000" dirty="0">
                  <a:latin typeface="Calibri" panose="020F0502020204030204" pitchFamily="34" charset="0"/>
                  <a:cs typeface="Calibri" panose="020F0502020204030204" pitchFamily="34" charset="0"/>
                </a:endParaRPr>
              </a:p>
            </p:txBody>
          </p:sp>
          <p:sp>
            <p:nvSpPr>
              <p:cNvPr id="65" name="CustomShape 22"/>
              <p:cNvSpPr/>
              <p:nvPr/>
            </p:nvSpPr>
            <p:spPr>
              <a:xfrm>
                <a:off x="9726840" y="4915139"/>
                <a:ext cx="2262960" cy="451080"/>
              </a:xfrm>
              <a:prstGeom prst="roundRect">
                <a:avLst>
                  <a:gd name="adj" fmla="val 16667"/>
                </a:avLst>
              </a:prstGeom>
              <a:solidFill>
                <a:srgbClr val="D6BBEB"/>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nSpc>
                    <a:spcPct val="100000"/>
                  </a:lnSpc>
                </a:pPr>
                <a:r>
                  <a:rPr lang="en-GB" sz="1600" b="0" strike="noStrike" spc="-1" dirty="0">
                    <a:solidFill>
                      <a:srgbClr val="000000"/>
                    </a:solidFill>
                    <a:latin typeface="Aptos"/>
                    <a:ea typeface="DejaVu Sans"/>
                  </a:rPr>
                  <a:t>    Being a Computer </a:t>
                </a:r>
                <a:r>
                  <a:rPr lang="en-GB" sz="1600" spc="-1" dirty="0">
                    <a:solidFill>
                      <a:srgbClr val="000000"/>
                    </a:solidFill>
                    <a:latin typeface="Aptos"/>
                    <a:ea typeface="DejaVu Sans"/>
                  </a:rPr>
                  <a:t>S</a:t>
                </a:r>
                <a:r>
                  <a:rPr lang="en-GB" sz="1600" b="0" strike="noStrike" spc="-1" dirty="0">
                    <a:solidFill>
                      <a:srgbClr val="000000"/>
                    </a:solidFill>
                    <a:latin typeface="Aptos"/>
                    <a:ea typeface="DejaVu Sans"/>
                  </a:rPr>
                  <a:t>cientist</a:t>
                </a:r>
                <a:endParaRPr lang="en-GB" sz="1600" b="0" strike="noStrike" spc="-1" dirty="0">
                  <a:latin typeface="Arial"/>
                </a:endParaRPr>
              </a:p>
            </p:txBody>
          </p:sp>
        </p:grpSp>
        <p:pic>
          <p:nvPicPr>
            <p:cNvPr id="24" name="Picture 23" descr="A picture containing text, monitor, electronics, person&#10;&#10;Description automatically generated">
              <a:extLst>
                <a:ext uri="{FF2B5EF4-FFF2-40B4-BE49-F238E27FC236}">
                  <a16:creationId xmlns:a16="http://schemas.microsoft.com/office/drawing/2014/main" id="{00CCB68A-CAA8-B3B8-04CE-6D0C4FDD3447}"/>
                </a:ext>
              </a:extLst>
            </p:cNvPr>
            <p:cNvPicPr>
              <a:picLocks/>
            </p:cNvPicPr>
            <p:nvPr/>
          </p:nvPicPr>
          <p:blipFill>
            <a:blip r:embed="rId5">
              <a:extLst>
                <a:ext uri="{28A0092B-C50C-407E-A947-70E740481C1C}">
                  <a14:useLocalDpi xmlns:a14="http://schemas.microsoft.com/office/drawing/2010/main" val="0"/>
                </a:ext>
              </a:extLst>
            </a:blip>
            <a:srcRect/>
            <a:stretch>
              <a:fillRect/>
            </a:stretch>
          </p:blipFill>
          <p:spPr bwMode="auto">
            <a:xfrm>
              <a:off x="11760358" y="5290796"/>
              <a:ext cx="308068" cy="340608"/>
            </a:xfrm>
            <a:prstGeom prst="rect">
              <a:avLst/>
            </a:prstGeom>
            <a:noFill/>
            <a:ln>
              <a:noFill/>
            </a:ln>
          </p:spPr>
        </p:pic>
      </p:grpSp>
      <p:pic>
        <p:nvPicPr>
          <p:cNvPr id="27" name="Picture 26" descr="A yellow acorn with white text&#10;&#10;AI-generated content may be incorrect.">
            <a:extLst>
              <a:ext uri="{FF2B5EF4-FFF2-40B4-BE49-F238E27FC236}">
                <a16:creationId xmlns:a16="http://schemas.microsoft.com/office/drawing/2014/main" id="{2D04608C-C754-E666-8B32-C98C8A5A2000}"/>
              </a:ext>
            </a:extLst>
          </p:cNvPr>
          <p:cNvPicPr>
            <a:picLocks noChangeAspect="1"/>
          </p:cNvPicPr>
          <p:nvPr/>
        </p:nvPicPr>
        <p:blipFill>
          <a:blip r:embed="rId6">
            <a:extLst>
              <a:ext uri="{28A0092B-C50C-407E-A947-70E740481C1C}">
                <a14:useLocalDpi xmlns:a14="http://schemas.microsoft.com/office/drawing/2010/main" val="0"/>
              </a:ext>
            </a:extLst>
          </a:blip>
          <a:srcRect l="7493" r="8852"/>
          <a:stretch>
            <a:fillRect/>
          </a:stretch>
        </p:blipFill>
        <p:spPr>
          <a:xfrm>
            <a:off x="3429815" y="208795"/>
            <a:ext cx="647954" cy="570732"/>
          </a:xfrm>
          <a:prstGeom prst="rect">
            <a:avLst/>
          </a:prstGeom>
        </p:spPr>
      </p:pic>
      <p:grpSp>
        <p:nvGrpSpPr>
          <p:cNvPr id="32" name="Group 31">
            <a:extLst>
              <a:ext uri="{FF2B5EF4-FFF2-40B4-BE49-F238E27FC236}">
                <a16:creationId xmlns:a16="http://schemas.microsoft.com/office/drawing/2014/main" id="{8B690751-26EF-5C47-FBC3-77811C048ECA}"/>
              </a:ext>
            </a:extLst>
          </p:cNvPr>
          <p:cNvGrpSpPr/>
          <p:nvPr/>
        </p:nvGrpSpPr>
        <p:grpSpPr>
          <a:xfrm>
            <a:off x="8572221" y="3589064"/>
            <a:ext cx="3549990" cy="1397200"/>
            <a:chOff x="8848803" y="4063165"/>
            <a:chExt cx="3255840" cy="1156214"/>
          </a:xfrm>
        </p:grpSpPr>
        <p:grpSp>
          <p:nvGrpSpPr>
            <p:cNvPr id="28" name="Group 27">
              <a:extLst>
                <a:ext uri="{FF2B5EF4-FFF2-40B4-BE49-F238E27FC236}">
                  <a16:creationId xmlns:a16="http://schemas.microsoft.com/office/drawing/2014/main" id="{E36C0803-139C-C098-234F-8B8C1AEB63B4}"/>
                </a:ext>
              </a:extLst>
            </p:cNvPr>
            <p:cNvGrpSpPr/>
            <p:nvPr/>
          </p:nvGrpSpPr>
          <p:grpSpPr>
            <a:xfrm>
              <a:off x="8848803" y="4063165"/>
              <a:ext cx="3255840" cy="1156214"/>
              <a:chOff x="8773721" y="3728864"/>
              <a:chExt cx="3255840" cy="1156214"/>
            </a:xfrm>
          </p:grpSpPr>
          <p:sp>
            <p:nvSpPr>
              <p:cNvPr id="29" name="CustomShape 12">
                <a:extLst>
                  <a:ext uri="{FF2B5EF4-FFF2-40B4-BE49-F238E27FC236}">
                    <a16:creationId xmlns:a16="http://schemas.microsoft.com/office/drawing/2014/main" id="{C9E8990B-5BCA-AF5D-CCD7-AD8AA6771E3C}"/>
                  </a:ext>
                </a:extLst>
              </p:cNvPr>
              <p:cNvSpPr/>
              <p:nvPr/>
            </p:nvSpPr>
            <p:spPr>
              <a:xfrm>
                <a:off x="8782721" y="4097398"/>
                <a:ext cx="3246840" cy="787680"/>
              </a:xfrm>
              <a:prstGeom prst="roundRect">
                <a:avLst>
                  <a:gd name="adj" fmla="val 16667"/>
                </a:avLst>
              </a:prstGeom>
              <a:ln/>
            </p:spPr>
            <p:style>
              <a:lnRef idx="2">
                <a:schemeClr val="dk1"/>
              </a:lnRef>
              <a:fillRef idx="1">
                <a:schemeClr val="lt1"/>
              </a:fillRef>
              <a:effectRef idx="0">
                <a:schemeClr val="dk1"/>
              </a:effectRef>
              <a:fontRef idx="minor"/>
            </p:style>
            <p:txBody>
              <a:bodyPr lIns="90000" tIns="45000" rIns="90000" bIns="45000">
                <a:noAutofit/>
              </a:bodyPr>
              <a:lstStyle/>
              <a:p>
                <a:r>
                  <a:rPr lang="en-GB" sz="950" dirty="0"/>
                  <a:t>In PSHE, our unit focuses on Health and Wellbeing, where children will learn about how their bodies change as they grow. They will explore puberty, including physical and emotional changes, the importance of personal hygiene, and how to seek advice and support when needed.</a:t>
                </a:r>
                <a:endParaRPr lang="en-US" sz="950" dirty="0"/>
              </a:p>
            </p:txBody>
          </p:sp>
          <p:sp>
            <p:nvSpPr>
              <p:cNvPr id="30" name="CustomShape 14">
                <a:extLst>
                  <a:ext uri="{FF2B5EF4-FFF2-40B4-BE49-F238E27FC236}">
                    <a16:creationId xmlns:a16="http://schemas.microsoft.com/office/drawing/2014/main" id="{85224EBE-C17C-D2A6-6050-E4BE0D32D3F8}"/>
                  </a:ext>
                </a:extLst>
              </p:cNvPr>
              <p:cNvSpPr/>
              <p:nvPr/>
            </p:nvSpPr>
            <p:spPr>
              <a:xfrm>
                <a:off x="8773721" y="3728864"/>
                <a:ext cx="3255840" cy="399053"/>
              </a:xfrm>
              <a:prstGeom prst="roundRect">
                <a:avLst>
                  <a:gd name="adj" fmla="val 16667"/>
                </a:avLst>
              </a:prstGeom>
              <a:solidFill>
                <a:schemeClr val="accent3">
                  <a:lumMod val="40000"/>
                  <a:lumOff val="60000"/>
                </a:schemeClr>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Citizen</a:t>
                </a:r>
                <a:endParaRPr lang="en-GB" sz="1800" b="0" strike="noStrike" spc="-1" dirty="0">
                  <a:latin typeface="Arial"/>
                </a:endParaRPr>
              </a:p>
            </p:txBody>
          </p:sp>
        </p:grpSp>
        <p:pic>
          <p:nvPicPr>
            <p:cNvPr id="31" name="Picture 30">
              <a:extLst>
                <a:ext uri="{FF2B5EF4-FFF2-40B4-BE49-F238E27FC236}">
                  <a16:creationId xmlns:a16="http://schemas.microsoft.com/office/drawing/2014/main" id="{7EC149D5-C4F0-9C2D-A3E6-B5A8DEBE1773}"/>
                </a:ext>
              </a:extLst>
            </p:cNvPr>
            <p:cNvPicPr>
              <a:picLocks noChangeAspect="1"/>
            </p:cNvPicPr>
            <p:nvPr/>
          </p:nvPicPr>
          <p:blipFill>
            <a:blip r:embed="rId7">
              <a:extLst>
                <a:ext uri="{BEBA8EAE-BF5A-486C-A8C5-ECC9F3942E4B}">
                  <a14:imgProps xmlns:a14="http://schemas.microsoft.com/office/drawing/2010/main">
                    <a14:imgLayer r:embed="rId8">
                      <a14:imgEffect>
                        <a14:backgroundRemoval t="1818" b="90000" l="6186" r="93814">
                          <a14:foregroundMark x1="23196" y1="23636" x2="23196" y2="23636"/>
                          <a14:foregroundMark x1="20619" y1="27273" x2="9278" y2="73636"/>
                          <a14:foregroundMark x1="30412" y1="18182" x2="66495" y2="16364"/>
                          <a14:foregroundMark x1="66495" y1="16364" x2="90722" y2="69091"/>
                          <a14:foregroundMark x1="90722" y1="69091" x2="91753" y2="81818"/>
                          <a14:foregroundMark x1="48969" y1="4545" x2="48969" y2="4545"/>
                          <a14:foregroundMark x1="93299" y1="77273" x2="93299" y2="77273"/>
                          <a14:foregroundMark x1="91753" y1="85455" x2="91753" y2="85455"/>
                          <a14:foregroundMark x1="93299" y1="81818" x2="93299" y2="81818"/>
                          <a14:foregroundMark x1="57732" y1="84545" x2="57732" y2="84545"/>
                          <a14:foregroundMark x1="61856" y1="86364" x2="61856" y2="86364"/>
                          <a14:foregroundMark x1="39175" y1="85455" x2="39175" y2="85455"/>
                          <a14:foregroundMark x1="37629" y1="84545" x2="24227" y2="82727"/>
                          <a14:foregroundMark x1="18041" y1="83636" x2="9278" y2="63636"/>
                          <a14:foregroundMark x1="7216" y1="63636" x2="6701" y2="77273"/>
                          <a14:foregroundMark x1="42268" y1="6364" x2="55670" y2="7273"/>
                          <a14:foregroundMark x1="52062" y1="3636" x2="52062" y2="3636"/>
                          <a14:foregroundMark x1="43814" y1="3636" x2="43814" y2="3636"/>
                          <a14:foregroundMark x1="45361" y1="4545" x2="45361" y2="4545"/>
                          <a14:foregroundMark x1="92268" y1="64545" x2="92268" y2="64545"/>
                          <a14:foregroundMark x1="90722" y1="57273" x2="93814" y2="83636"/>
                        </a14:backgroundRemoval>
                      </a14:imgEffect>
                    </a14:imgLayer>
                  </a14:imgProps>
                </a:ext>
                <a:ext uri="{28A0092B-C50C-407E-A947-70E740481C1C}">
                  <a14:useLocalDpi xmlns:a14="http://schemas.microsoft.com/office/drawing/2010/main" val="0"/>
                </a:ext>
              </a:extLst>
            </a:blip>
            <a:srcRect/>
            <a:stretch>
              <a:fillRect/>
            </a:stretch>
          </p:blipFill>
          <p:spPr bwMode="auto">
            <a:xfrm>
              <a:off x="11602843" y="4181688"/>
              <a:ext cx="440718" cy="250011"/>
            </a:xfrm>
            <a:prstGeom prst="rect">
              <a:avLst/>
            </a:prstGeom>
            <a:noFill/>
            <a:ln>
              <a:noFill/>
            </a:ln>
          </p:spPr>
        </p:pic>
      </p:grpSp>
      <p:grpSp>
        <p:nvGrpSpPr>
          <p:cNvPr id="34" name="Group 33">
            <a:extLst>
              <a:ext uri="{FF2B5EF4-FFF2-40B4-BE49-F238E27FC236}">
                <a16:creationId xmlns:a16="http://schemas.microsoft.com/office/drawing/2014/main" id="{FDC7C66F-9477-F22D-AA95-09E6CFF4DCAC}"/>
              </a:ext>
            </a:extLst>
          </p:cNvPr>
          <p:cNvGrpSpPr/>
          <p:nvPr/>
        </p:nvGrpSpPr>
        <p:grpSpPr>
          <a:xfrm>
            <a:off x="4346933" y="131341"/>
            <a:ext cx="4108068" cy="1881702"/>
            <a:chOff x="8640548" y="133301"/>
            <a:chExt cx="3487366" cy="2102757"/>
          </a:xfrm>
        </p:grpSpPr>
        <p:grpSp>
          <p:nvGrpSpPr>
            <p:cNvPr id="12" name="Group 11">
              <a:extLst>
                <a:ext uri="{FF2B5EF4-FFF2-40B4-BE49-F238E27FC236}">
                  <a16:creationId xmlns:a16="http://schemas.microsoft.com/office/drawing/2014/main" id="{129C012B-CE45-D625-B972-22A0BB65FB59}"/>
                </a:ext>
              </a:extLst>
            </p:cNvPr>
            <p:cNvGrpSpPr/>
            <p:nvPr/>
          </p:nvGrpSpPr>
          <p:grpSpPr>
            <a:xfrm>
              <a:off x="8640548" y="133301"/>
              <a:ext cx="3487366" cy="2102757"/>
              <a:chOff x="8715605" y="925560"/>
              <a:chExt cx="3261594" cy="2102757"/>
            </a:xfrm>
          </p:grpSpPr>
          <p:sp>
            <p:nvSpPr>
              <p:cNvPr id="44" name="CustomShape 1"/>
              <p:cNvSpPr/>
              <p:nvPr/>
            </p:nvSpPr>
            <p:spPr>
              <a:xfrm>
                <a:off x="8715605" y="1386986"/>
                <a:ext cx="3255840" cy="1641331"/>
              </a:xfrm>
              <a:prstGeom prst="roundRect">
                <a:avLst>
                  <a:gd name="adj" fmla="val 16667"/>
                </a:avLst>
              </a:prstGeom>
              <a:ln/>
            </p:spPr>
            <p:style>
              <a:lnRef idx="2">
                <a:schemeClr val="dk1"/>
              </a:lnRef>
              <a:fillRef idx="1">
                <a:schemeClr val="lt1"/>
              </a:fillRef>
              <a:effectRef idx="0">
                <a:schemeClr val="dk1"/>
              </a:effectRef>
              <a:fontRef idx="minor"/>
            </p:style>
            <p:txBody>
              <a:bodyPr lIns="90000" tIns="45000" rIns="90000" bIns="45000" anchor="t" anchorCtr="0">
                <a:noAutofit/>
              </a:bodyPr>
              <a:lstStyle/>
              <a:p>
                <a:pPr>
                  <a:lnSpc>
                    <a:spcPct val="100000"/>
                  </a:lnSpc>
                </a:pPr>
                <a:r>
                  <a:rPr lang="en-GB" sz="1000" b="0" strike="noStrike" spc="-1" dirty="0">
                    <a:latin typeface="Arial" panose="020B0604020202020204" pitchFamily="34" charset="0"/>
                    <a:cs typeface="Arial" panose="020B0604020202020204" pitchFamily="34" charset="0"/>
                  </a:rPr>
                  <a:t>In Maths, we are beginning a unit on money, time and division, which will take us up to half term. We will start by learning how to recognise and use different amounts of money, including adding and subtracting amounts and giving change. The children will then develop their understanding of time, learning how to read clocks, convert between units and solve problems involving durations. Alongside this, we will explore division, focusing on how to divide numbers and interpret remainders in different contexts, while continuing to practise key multiplication skills.</a:t>
                </a:r>
              </a:p>
            </p:txBody>
          </p:sp>
          <p:grpSp>
            <p:nvGrpSpPr>
              <p:cNvPr id="4" name="Group 3">
                <a:extLst>
                  <a:ext uri="{FF2B5EF4-FFF2-40B4-BE49-F238E27FC236}">
                    <a16:creationId xmlns:a16="http://schemas.microsoft.com/office/drawing/2014/main" id="{B4DE6369-A4F6-B3D1-7061-6D17CA228154}"/>
                  </a:ext>
                </a:extLst>
              </p:cNvPr>
              <p:cNvGrpSpPr/>
              <p:nvPr/>
            </p:nvGrpSpPr>
            <p:grpSpPr>
              <a:xfrm>
                <a:off x="8721359" y="925560"/>
                <a:ext cx="3255840" cy="742287"/>
                <a:chOff x="8721359" y="925560"/>
                <a:chExt cx="3255840" cy="742287"/>
              </a:xfrm>
            </p:grpSpPr>
            <p:sp>
              <p:nvSpPr>
                <p:cNvPr id="45" name="CustomShape 2"/>
                <p:cNvSpPr/>
                <p:nvPr/>
              </p:nvSpPr>
              <p:spPr>
                <a:xfrm>
                  <a:off x="8786520" y="1423080"/>
                  <a:ext cx="3182040" cy="24476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GB" sz="1000" b="0" strike="noStrike" spc="-1" dirty="0">
                    <a:latin typeface="Arial"/>
                  </a:endParaRPr>
                </a:p>
              </p:txBody>
            </p:sp>
            <p:sp>
              <p:nvSpPr>
                <p:cNvPr id="62" name="CustomShape 19"/>
                <p:cNvSpPr/>
                <p:nvPr/>
              </p:nvSpPr>
              <p:spPr>
                <a:xfrm>
                  <a:off x="8721359" y="925560"/>
                  <a:ext cx="3255840" cy="488880"/>
                </a:xfrm>
                <a:prstGeom prst="roundRect">
                  <a:avLst>
                    <a:gd name="adj" fmla="val 16667"/>
                  </a:avLst>
                </a:prstGeom>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Mathematician</a:t>
                  </a:r>
                  <a:endParaRPr lang="en-GB" sz="1800" b="0" strike="noStrike" spc="-1" dirty="0">
                    <a:latin typeface="Arial"/>
                  </a:endParaRPr>
                </a:p>
              </p:txBody>
            </p:sp>
          </p:grpSp>
        </p:grpSp>
        <p:pic>
          <p:nvPicPr>
            <p:cNvPr id="33" name="Picture 32">
              <a:extLst>
                <a:ext uri="{FF2B5EF4-FFF2-40B4-BE49-F238E27FC236}">
                  <a16:creationId xmlns:a16="http://schemas.microsoft.com/office/drawing/2014/main" id="{731447F7-E04F-ED57-A8F6-512F92B1BAF0}"/>
                </a:ext>
              </a:extLst>
            </p:cNvPr>
            <p:cNvPicPr/>
            <p:nvPr/>
          </p:nvPicPr>
          <p:blipFill>
            <a:blip r:embed="rId9"/>
            <a:stretch>
              <a:fillRect/>
            </a:stretch>
          </p:blipFill>
          <p:spPr>
            <a:xfrm>
              <a:off x="11679016" y="208795"/>
              <a:ext cx="364545" cy="310437"/>
            </a:xfrm>
            <a:prstGeom prst="rect">
              <a:avLst/>
            </a:prstGeom>
          </p:spPr>
        </p:pic>
      </p:grpSp>
      <p:grpSp>
        <p:nvGrpSpPr>
          <p:cNvPr id="42" name="Group 41">
            <a:extLst>
              <a:ext uri="{FF2B5EF4-FFF2-40B4-BE49-F238E27FC236}">
                <a16:creationId xmlns:a16="http://schemas.microsoft.com/office/drawing/2014/main" id="{0241E4BA-6348-CC6E-A163-666A38867963}"/>
              </a:ext>
            </a:extLst>
          </p:cNvPr>
          <p:cNvGrpSpPr/>
          <p:nvPr/>
        </p:nvGrpSpPr>
        <p:grpSpPr>
          <a:xfrm>
            <a:off x="72375" y="990429"/>
            <a:ext cx="4122000" cy="1856517"/>
            <a:chOff x="64080" y="1107000"/>
            <a:chExt cx="4122000" cy="1916772"/>
          </a:xfrm>
        </p:grpSpPr>
        <p:grpSp>
          <p:nvGrpSpPr>
            <p:cNvPr id="35" name="Group 34">
              <a:extLst>
                <a:ext uri="{FF2B5EF4-FFF2-40B4-BE49-F238E27FC236}">
                  <a16:creationId xmlns:a16="http://schemas.microsoft.com/office/drawing/2014/main" id="{BF6AD40C-AE6F-8897-278C-85FD6793BE04}"/>
                </a:ext>
              </a:extLst>
            </p:cNvPr>
            <p:cNvGrpSpPr/>
            <p:nvPr/>
          </p:nvGrpSpPr>
          <p:grpSpPr>
            <a:xfrm>
              <a:off x="64080" y="1107000"/>
              <a:ext cx="4122000" cy="1916772"/>
              <a:chOff x="64080" y="1107000"/>
              <a:chExt cx="4122000" cy="1916772"/>
            </a:xfrm>
          </p:grpSpPr>
          <p:sp>
            <p:nvSpPr>
              <p:cNvPr id="46" name="CustomShape 3"/>
              <p:cNvSpPr/>
              <p:nvPr/>
            </p:nvSpPr>
            <p:spPr>
              <a:xfrm>
                <a:off x="70079" y="1463341"/>
                <a:ext cx="4106520" cy="1560431"/>
              </a:xfrm>
              <a:prstGeom prst="roundRect">
                <a:avLst>
                  <a:gd name="adj" fmla="val 16667"/>
                </a:avLst>
              </a:prstGeom>
              <a:ln/>
            </p:spPr>
            <p:style>
              <a:lnRef idx="2">
                <a:schemeClr val="dk1"/>
              </a:lnRef>
              <a:fillRef idx="1">
                <a:schemeClr val="lt1"/>
              </a:fillRef>
              <a:effectRef idx="0">
                <a:schemeClr val="dk1"/>
              </a:effectRef>
              <a:fontRef idx="minor"/>
            </p:style>
            <p:txBody>
              <a:bodyPr/>
              <a:lstStyle/>
              <a:p>
                <a:r>
                  <a:rPr lang="en-GB" sz="1100" dirty="0">
                    <a:latin typeface="Calibri" panose="020F0502020204030204" pitchFamily="34" charset="0"/>
                    <a:cs typeface="Calibri" panose="020F0502020204030204" pitchFamily="34" charset="0"/>
                  </a:rPr>
                  <a:t>This term, Year 4 will be exploring The Lion, the Witch and the Wardrobe by C.S. Lewis, using the story to develop key reading comprehension skills such as retrieval, inference and summarising. Children will delve into the magical world of Narnia, learning to gather important details from the text, make thoughtful inferences about characters’ feelings and motives, and summarise key events in the story. </a:t>
                </a:r>
                <a:endParaRPr lang="en-US" sz="1100" dirty="0">
                  <a:latin typeface="Calibri" panose="020F0502020204030204" pitchFamily="34" charset="0"/>
                  <a:cs typeface="Calibri" panose="020F0502020204030204" pitchFamily="34" charset="0"/>
                </a:endParaRPr>
              </a:p>
            </p:txBody>
          </p:sp>
          <p:grpSp>
            <p:nvGrpSpPr>
              <p:cNvPr id="10" name="Group 9">
                <a:extLst>
                  <a:ext uri="{FF2B5EF4-FFF2-40B4-BE49-F238E27FC236}">
                    <a16:creationId xmlns:a16="http://schemas.microsoft.com/office/drawing/2014/main" id="{B9117D8A-00A3-4772-1EB7-F575ED641476}"/>
                  </a:ext>
                </a:extLst>
              </p:cNvPr>
              <p:cNvGrpSpPr/>
              <p:nvPr/>
            </p:nvGrpSpPr>
            <p:grpSpPr>
              <a:xfrm>
                <a:off x="64080" y="1107000"/>
                <a:ext cx="4122000" cy="698502"/>
                <a:chOff x="64080" y="1107000"/>
                <a:chExt cx="4122000" cy="698502"/>
              </a:xfrm>
            </p:grpSpPr>
            <p:sp>
              <p:nvSpPr>
                <p:cNvPr id="47" name="CustomShape 4"/>
                <p:cNvSpPr/>
                <p:nvPr/>
              </p:nvSpPr>
              <p:spPr>
                <a:xfrm>
                  <a:off x="141480" y="1553040"/>
                  <a:ext cx="4044600" cy="252462"/>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GB" sz="1050" b="0" strike="noStrike" spc="-1" dirty="0">
                    <a:latin typeface="Arial"/>
                  </a:endParaRPr>
                </a:p>
              </p:txBody>
            </p:sp>
            <p:sp>
              <p:nvSpPr>
                <p:cNvPr id="56" name="CustomShape 13"/>
                <p:cNvSpPr/>
                <p:nvPr/>
              </p:nvSpPr>
              <p:spPr>
                <a:xfrm>
                  <a:off x="64080" y="1107000"/>
                  <a:ext cx="4114440" cy="404640"/>
                </a:xfrm>
                <a:prstGeom prst="roundRect">
                  <a:avLst>
                    <a:gd name="adj" fmla="val 16667"/>
                  </a:avLst>
                </a:prstGeom>
                <a:solidFill>
                  <a:srgbClr val="FD87E4"/>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Reader</a:t>
                  </a:r>
                  <a:endParaRPr lang="en-GB" sz="1800" b="0" strike="noStrike" spc="-1" dirty="0">
                    <a:latin typeface="Arial"/>
                  </a:endParaRPr>
                </a:p>
              </p:txBody>
            </p:sp>
          </p:grpSp>
        </p:grpSp>
        <p:pic>
          <p:nvPicPr>
            <p:cNvPr id="1030" name="Picture 6" descr="Book Circles Logo PNG &amp; SVG Design For ...">
              <a:extLst>
                <a:ext uri="{FF2B5EF4-FFF2-40B4-BE49-F238E27FC236}">
                  <a16:creationId xmlns:a16="http://schemas.microsoft.com/office/drawing/2014/main" id="{06D54A71-A43E-946A-D4DF-375035B6228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90127" y="1162969"/>
              <a:ext cx="320460" cy="32046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43" name="Group 42">
            <a:extLst>
              <a:ext uri="{FF2B5EF4-FFF2-40B4-BE49-F238E27FC236}">
                <a16:creationId xmlns:a16="http://schemas.microsoft.com/office/drawing/2014/main" id="{DB6AFA11-18A5-E054-8376-C5E0323AB5BD}"/>
              </a:ext>
            </a:extLst>
          </p:cNvPr>
          <p:cNvGrpSpPr/>
          <p:nvPr/>
        </p:nvGrpSpPr>
        <p:grpSpPr>
          <a:xfrm>
            <a:off x="102780" y="2916716"/>
            <a:ext cx="4122000" cy="2069548"/>
            <a:chOff x="54599" y="3177515"/>
            <a:chExt cx="4122000" cy="1916772"/>
          </a:xfrm>
        </p:grpSpPr>
        <p:grpSp>
          <p:nvGrpSpPr>
            <p:cNvPr id="37" name="Group 36">
              <a:extLst>
                <a:ext uri="{FF2B5EF4-FFF2-40B4-BE49-F238E27FC236}">
                  <a16:creationId xmlns:a16="http://schemas.microsoft.com/office/drawing/2014/main" id="{05E78CEC-7AB7-C830-007A-F97A50799CB4}"/>
                </a:ext>
              </a:extLst>
            </p:cNvPr>
            <p:cNvGrpSpPr/>
            <p:nvPr/>
          </p:nvGrpSpPr>
          <p:grpSpPr>
            <a:xfrm>
              <a:off x="54599" y="3177515"/>
              <a:ext cx="4122000" cy="1916772"/>
              <a:chOff x="64080" y="1107000"/>
              <a:chExt cx="4122000" cy="1916772"/>
            </a:xfrm>
          </p:grpSpPr>
          <p:sp>
            <p:nvSpPr>
              <p:cNvPr id="38" name="CustomShape 3">
                <a:extLst>
                  <a:ext uri="{FF2B5EF4-FFF2-40B4-BE49-F238E27FC236}">
                    <a16:creationId xmlns:a16="http://schemas.microsoft.com/office/drawing/2014/main" id="{47D3A7CC-0017-746B-C980-316D8BB6F1C5}"/>
                  </a:ext>
                </a:extLst>
              </p:cNvPr>
              <p:cNvSpPr/>
              <p:nvPr/>
            </p:nvSpPr>
            <p:spPr>
              <a:xfrm>
                <a:off x="70079" y="1463341"/>
                <a:ext cx="4106520" cy="1560431"/>
              </a:xfrm>
              <a:prstGeom prst="roundRect">
                <a:avLst>
                  <a:gd name="adj" fmla="val 16667"/>
                </a:avLst>
              </a:prstGeom>
              <a:ln/>
            </p:spPr>
            <p:style>
              <a:lnRef idx="2">
                <a:schemeClr val="dk1"/>
              </a:lnRef>
              <a:fillRef idx="1">
                <a:schemeClr val="lt1"/>
              </a:fillRef>
              <a:effectRef idx="0">
                <a:schemeClr val="dk1"/>
              </a:effectRef>
              <a:fontRef idx="minor"/>
            </p:style>
            <p:txBody>
              <a:bodyPr/>
              <a:lstStyle/>
              <a:p>
                <a:r>
                  <a:rPr lang="en-GB" sz="900" dirty="0"/>
                  <a:t>This term, Year 4 will be using The Lion, the Witch and the Wardrobe by C.S. Lewis in their writing lessons to explore how authors create vivid settings and detailed descriptions. Children will study how the magical world of Narnia is brought to life through rich language and imaginative detail, using this as inspiration to write their own narratives. They will focus on developing descriptive techniques to create atmosphere, build characters and engage the reader. Later in the term, pupils will apply their storytelling skills to write a narrative based on the life of Tutankhamun, using historical knowledge to support their ideas. They will then conclude their work with a diary entry written in role, allowing them to express thoughts and feelings from a character’s perspective.</a:t>
                </a:r>
                <a:endParaRPr lang="en-US" sz="900" dirty="0">
                  <a:latin typeface="Calibri" panose="020F0502020204030204" pitchFamily="34" charset="0"/>
                  <a:cs typeface="Calibri" panose="020F0502020204030204" pitchFamily="34" charset="0"/>
                </a:endParaRPr>
              </a:p>
            </p:txBody>
          </p:sp>
          <p:grpSp>
            <p:nvGrpSpPr>
              <p:cNvPr id="39" name="Group 38">
                <a:extLst>
                  <a:ext uri="{FF2B5EF4-FFF2-40B4-BE49-F238E27FC236}">
                    <a16:creationId xmlns:a16="http://schemas.microsoft.com/office/drawing/2014/main" id="{4BA99D07-D03D-AA9A-37E7-5B59F62DF2F7}"/>
                  </a:ext>
                </a:extLst>
              </p:cNvPr>
              <p:cNvGrpSpPr/>
              <p:nvPr/>
            </p:nvGrpSpPr>
            <p:grpSpPr>
              <a:xfrm>
                <a:off x="64080" y="1107000"/>
                <a:ext cx="4122000" cy="698502"/>
                <a:chOff x="64080" y="1107000"/>
                <a:chExt cx="4122000" cy="698502"/>
              </a:xfrm>
            </p:grpSpPr>
            <p:sp>
              <p:nvSpPr>
                <p:cNvPr id="40" name="CustomShape 4">
                  <a:extLst>
                    <a:ext uri="{FF2B5EF4-FFF2-40B4-BE49-F238E27FC236}">
                      <a16:creationId xmlns:a16="http://schemas.microsoft.com/office/drawing/2014/main" id="{BF563EEC-0E9F-D05C-E118-9CE9BBF4970F}"/>
                    </a:ext>
                  </a:extLst>
                </p:cNvPr>
                <p:cNvSpPr/>
                <p:nvPr/>
              </p:nvSpPr>
              <p:spPr>
                <a:xfrm>
                  <a:off x="141480" y="1553040"/>
                  <a:ext cx="4044600" cy="252462"/>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GB" sz="1050" b="0" strike="noStrike" spc="-1" dirty="0">
                    <a:latin typeface="Arial"/>
                  </a:endParaRPr>
                </a:p>
              </p:txBody>
            </p:sp>
            <p:sp>
              <p:nvSpPr>
                <p:cNvPr id="41" name="CustomShape 13">
                  <a:extLst>
                    <a:ext uri="{FF2B5EF4-FFF2-40B4-BE49-F238E27FC236}">
                      <a16:creationId xmlns:a16="http://schemas.microsoft.com/office/drawing/2014/main" id="{8272BCDF-32E6-D730-AC41-352EA5F50E07}"/>
                    </a:ext>
                  </a:extLst>
                </p:cNvPr>
                <p:cNvSpPr/>
                <p:nvPr/>
              </p:nvSpPr>
              <p:spPr>
                <a:xfrm>
                  <a:off x="64080" y="1107000"/>
                  <a:ext cx="4114440" cy="404640"/>
                </a:xfrm>
                <a:prstGeom prst="roundRect">
                  <a:avLst>
                    <a:gd name="adj" fmla="val 16667"/>
                  </a:avLst>
                </a:prstGeom>
                <a:solidFill>
                  <a:srgbClr val="C5C5FF"/>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an Author</a:t>
                  </a:r>
                  <a:endParaRPr lang="en-GB" sz="1800" b="0" strike="noStrike" spc="-1" dirty="0">
                    <a:latin typeface="Arial"/>
                  </a:endParaRPr>
                </a:p>
              </p:txBody>
            </p:sp>
          </p:grpSp>
        </p:grpSp>
        <p:pic>
          <p:nvPicPr>
            <p:cNvPr id="1032" name="Picture 8" descr="8,200+ Student Writing Clip Art Stock ...">
              <a:extLst>
                <a:ext uri="{FF2B5EF4-FFF2-40B4-BE49-F238E27FC236}">
                  <a16:creationId xmlns:a16="http://schemas.microsoft.com/office/drawing/2014/main" id="{6899E036-DD07-AC94-187A-F9DE237B7D3C}"/>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l="6770" t="14271" r="7051" b="14879"/>
            <a:stretch>
              <a:fillRect/>
            </a:stretch>
          </p:blipFill>
          <p:spPr bwMode="auto">
            <a:xfrm>
              <a:off x="3799514" y="3247657"/>
              <a:ext cx="281322" cy="26739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59" name="Group 58">
            <a:extLst>
              <a:ext uri="{FF2B5EF4-FFF2-40B4-BE49-F238E27FC236}">
                <a16:creationId xmlns:a16="http://schemas.microsoft.com/office/drawing/2014/main" id="{1ED1615C-93A0-9C26-A3DB-169FD84BD078}"/>
              </a:ext>
            </a:extLst>
          </p:cNvPr>
          <p:cNvGrpSpPr/>
          <p:nvPr/>
        </p:nvGrpSpPr>
        <p:grpSpPr>
          <a:xfrm>
            <a:off x="4346933" y="5084091"/>
            <a:ext cx="4235101" cy="1666545"/>
            <a:chOff x="6267977" y="4956843"/>
            <a:chExt cx="2552578" cy="1666545"/>
          </a:xfrm>
        </p:grpSpPr>
        <p:grpSp>
          <p:nvGrpSpPr>
            <p:cNvPr id="7" name="Group 6">
              <a:extLst>
                <a:ext uri="{FF2B5EF4-FFF2-40B4-BE49-F238E27FC236}">
                  <a16:creationId xmlns:a16="http://schemas.microsoft.com/office/drawing/2014/main" id="{6014B8E9-452E-020B-0968-6E5F7994D91E}"/>
                </a:ext>
              </a:extLst>
            </p:cNvPr>
            <p:cNvGrpSpPr/>
            <p:nvPr/>
          </p:nvGrpSpPr>
          <p:grpSpPr>
            <a:xfrm>
              <a:off x="6267977" y="4956843"/>
              <a:ext cx="2552578" cy="1666545"/>
              <a:chOff x="7234315" y="5313439"/>
              <a:chExt cx="2267987" cy="1518201"/>
            </a:xfrm>
          </p:grpSpPr>
          <p:sp>
            <p:nvSpPr>
              <p:cNvPr id="48" name="CustomShape 5"/>
              <p:cNvSpPr/>
              <p:nvPr/>
            </p:nvSpPr>
            <p:spPr>
              <a:xfrm>
                <a:off x="7239342" y="5670937"/>
                <a:ext cx="2262960" cy="1160703"/>
              </a:xfrm>
              <a:prstGeom prst="roundRect">
                <a:avLst>
                  <a:gd name="adj" fmla="val 16667"/>
                </a:avLst>
              </a:prstGeom>
              <a:ln/>
            </p:spPr>
            <p:style>
              <a:lnRef idx="2">
                <a:schemeClr val="dk1"/>
              </a:lnRef>
              <a:fillRef idx="1">
                <a:schemeClr val="lt1"/>
              </a:fillRef>
              <a:effectRef idx="0">
                <a:schemeClr val="dk1"/>
              </a:effectRef>
              <a:fontRef idx="minor"/>
            </p:style>
            <p:txBody>
              <a:bodyPr/>
              <a:lstStyle/>
              <a:p>
                <a:r>
                  <a:rPr lang="en-GB" sz="1200" dirty="0"/>
                  <a:t>Children will listen to a range of pieces and learn to identify key features of music, including pitch and different instruments. They will compose and perform their own melodies using the pentatonic scale, working both independently and collaboratively to create and share their ideas.</a:t>
                </a:r>
                <a:endParaRPr lang="en-US" sz="1100" dirty="0">
                  <a:latin typeface="Calibri" panose="020F0502020204030204" pitchFamily="34" charset="0"/>
                  <a:cs typeface="Calibri" panose="020F0502020204030204" pitchFamily="34" charset="0"/>
                </a:endParaRPr>
              </a:p>
            </p:txBody>
          </p:sp>
          <p:sp>
            <p:nvSpPr>
              <p:cNvPr id="73" name="CustomShape 23"/>
              <p:cNvSpPr/>
              <p:nvPr/>
            </p:nvSpPr>
            <p:spPr>
              <a:xfrm>
                <a:off x="7234315" y="5313439"/>
                <a:ext cx="2262960" cy="402921"/>
              </a:xfrm>
              <a:prstGeom prst="roundRect">
                <a:avLst>
                  <a:gd name="adj" fmla="val 16667"/>
                </a:avLst>
              </a:prstGeom>
              <a:solidFill>
                <a:srgbClr val="CAF1F2"/>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Musician</a:t>
                </a:r>
                <a:endParaRPr lang="en-GB" sz="1800" b="0" strike="noStrike" spc="-1" dirty="0">
                  <a:latin typeface="Arial"/>
                </a:endParaRPr>
              </a:p>
            </p:txBody>
          </p:sp>
        </p:grpSp>
        <p:pic>
          <p:nvPicPr>
            <p:cNvPr id="49" name="Picture 48">
              <a:extLst>
                <a:ext uri="{FF2B5EF4-FFF2-40B4-BE49-F238E27FC236}">
                  <a16:creationId xmlns:a16="http://schemas.microsoft.com/office/drawing/2014/main" id="{828FD383-297D-D93A-C721-983C735357C9}"/>
                </a:ext>
              </a:extLst>
            </p:cNvPr>
            <p:cNvPicPr>
              <a:picLocks noChangeAspect="1"/>
            </p:cNvPicPr>
            <p:nvPr/>
          </p:nvPicPr>
          <p:blipFill>
            <a:blip r:embed="rId12">
              <a:extLst>
                <a:ext uri="{BEBA8EAE-BF5A-486C-A8C5-ECC9F3942E4B}">
                  <a14:imgProps xmlns:a14="http://schemas.microsoft.com/office/drawing/2010/main">
                    <a14:imgLayer r:embed="rId13">
                      <a14:imgEffect>
                        <a14:backgroundRemoval t="4636" b="94702" l="2685" r="89933">
                          <a14:foregroundMark x1="8054" y1="45033" x2="8054" y2="45033"/>
                          <a14:foregroundMark x1="2685" y1="52980" x2="2685" y2="52980"/>
                          <a14:foregroundMark x1="48993" y1="89404" x2="48993" y2="89404"/>
                          <a14:foregroundMark x1="63758" y1="37748" x2="63758" y2="37748"/>
                          <a14:foregroundMark x1="44966" y1="4636" x2="44966" y2="4636"/>
                          <a14:foregroundMark x1="81879" y1="50331" x2="81879" y2="50331"/>
                          <a14:foregroundMark x1="45638" y1="93377" x2="45638" y2="93377"/>
                          <a14:foregroundMark x1="45638" y1="94702" x2="45638" y2="94702"/>
                          <a14:foregroundMark x1="63087" y1="72848" x2="63087" y2="72848"/>
                          <a14:foregroundMark x1="61745" y1="72185" x2="61745" y2="72185"/>
                        </a14:backgroundRemoval>
                      </a14:imgEffect>
                    </a14:imgLayer>
                  </a14:imgProps>
                </a:ext>
                <a:ext uri="{28A0092B-C50C-407E-A947-70E740481C1C}">
                  <a14:useLocalDpi xmlns:a14="http://schemas.microsoft.com/office/drawing/2010/main" val="0"/>
                </a:ext>
              </a:extLst>
            </a:blip>
            <a:srcRect/>
            <a:stretch>
              <a:fillRect/>
            </a:stretch>
          </p:blipFill>
          <p:spPr bwMode="auto">
            <a:xfrm>
              <a:off x="8433974" y="5060131"/>
              <a:ext cx="367048" cy="319264"/>
            </a:xfrm>
            <a:prstGeom prst="rect">
              <a:avLst/>
            </a:prstGeom>
            <a:noFill/>
            <a:ln>
              <a:noFill/>
            </a:ln>
          </p:spPr>
        </p:pic>
      </p:grpSp>
      <p:grpSp>
        <p:nvGrpSpPr>
          <p:cNvPr id="69" name="Group 68">
            <a:extLst>
              <a:ext uri="{FF2B5EF4-FFF2-40B4-BE49-F238E27FC236}">
                <a16:creationId xmlns:a16="http://schemas.microsoft.com/office/drawing/2014/main" id="{DB52B463-3BAB-C239-0C75-6A702855A3DE}"/>
              </a:ext>
            </a:extLst>
          </p:cNvPr>
          <p:cNvGrpSpPr/>
          <p:nvPr/>
        </p:nvGrpSpPr>
        <p:grpSpPr>
          <a:xfrm>
            <a:off x="4376565" y="3935859"/>
            <a:ext cx="4092973" cy="1079579"/>
            <a:chOff x="8622200" y="2522192"/>
            <a:chExt cx="3446225" cy="1079579"/>
          </a:xfrm>
        </p:grpSpPr>
        <p:grpSp>
          <p:nvGrpSpPr>
            <p:cNvPr id="5" name="Group 4">
              <a:extLst>
                <a:ext uri="{FF2B5EF4-FFF2-40B4-BE49-F238E27FC236}">
                  <a16:creationId xmlns:a16="http://schemas.microsoft.com/office/drawing/2014/main" id="{947026B5-665D-EB85-A2E4-D6F165EF72D0}"/>
                </a:ext>
              </a:extLst>
            </p:cNvPr>
            <p:cNvGrpSpPr/>
            <p:nvPr/>
          </p:nvGrpSpPr>
          <p:grpSpPr>
            <a:xfrm>
              <a:off x="8622200" y="2522192"/>
              <a:ext cx="3446225" cy="1079579"/>
              <a:chOff x="8773721" y="3728864"/>
              <a:chExt cx="3255840" cy="957069"/>
            </a:xfrm>
          </p:grpSpPr>
          <p:sp>
            <p:nvSpPr>
              <p:cNvPr id="55" name="CustomShape 12"/>
              <p:cNvSpPr/>
              <p:nvPr/>
            </p:nvSpPr>
            <p:spPr>
              <a:xfrm>
                <a:off x="8782721" y="4087505"/>
                <a:ext cx="3246840" cy="598428"/>
              </a:xfrm>
              <a:prstGeom prst="roundRect">
                <a:avLst>
                  <a:gd name="adj" fmla="val 16667"/>
                </a:avLst>
              </a:prstGeom>
              <a:ln/>
            </p:spPr>
            <p:style>
              <a:lnRef idx="2">
                <a:schemeClr val="dk1"/>
              </a:lnRef>
              <a:fillRef idx="1">
                <a:schemeClr val="lt1"/>
              </a:fillRef>
              <a:effectRef idx="0">
                <a:schemeClr val="dk1"/>
              </a:effectRef>
              <a:fontRef idx="minor"/>
            </p:style>
            <p:txBody>
              <a:bodyPr lIns="90000" tIns="45000" rIns="90000" bIns="45000">
                <a:noAutofit/>
              </a:bodyPr>
              <a:lstStyle/>
              <a:p>
                <a:r>
                  <a:rPr lang="en-US" sz="1050" spc="-1" dirty="0"/>
                  <a:t>This half‑term in PE, Year 4 are swimming (group 2) and we will be doing Athletics during our Thursday sessions (once forest school finishes), this will be a mixture of track and field exercise. </a:t>
                </a:r>
                <a:endParaRPr lang="en-GB" sz="1050" b="0" strike="noStrike" spc="-1" dirty="0">
                  <a:latin typeface="Calibri" panose="020F0502020204030204" pitchFamily="34" charset="0"/>
                  <a:cs typeface="Calibri" panose="020F0502020204030204" pitchFamily="34" charset="0"/>
                </a:endParaRPr>
              </a:p>
            </p:txBody>
          </p:sp>
          <p:sp>
            <p:nvSpPr>
              <p:cNvPr id="57" name="CustomShape 14"/>
              <p:cNvSpPr/>
              <p:nvPr/>
            </p:nvSpPr>
            <p:spPr>
              <a:xfrm>
                <a:off x="8773721" y="3728864"/>
                <a:ext cx="3255840" cy="392098"/>
              </a:xfrm>
              <a:prstGeom prst="roundRect">
                <a:avLst>
                  <a:gd name="adj" fmla="val 16667"/>
                </a:avLst>
              </a:prstGeom>
              <a:solidFill>
                <a:srgbClr val="EA9382"/>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an Athlete</a:t>
                </a:r>
                <a:endParaRPr lang="en-GB" sz="1800" b="0" strike="noStrike" spc="-1" dirty="0">
                  <a:latin typeface="Arial"/>
                </a:endParaRPr>
              </a:p>
            </p:txBody>
          </p:sp>
        </p:grpSp>
        <p:pic>
          <p:nvPicPr>
            <p:cNvPr id="67" name="Picture 66" descr="See the source image">
              <a:extLst>
                <a:ext uri="{FF2B5EF4-FFF2-40B4-BE49-F238E27FC236}">
                  <a16:creationId xmlns:a16="http://schemas.microsoft.com/office/drawing/2014/main" id="{5536EF3C-A3F4-97E9-5AED-CB3EF77575FB}"/>
                </a:ext>
              </a:extLst>
            </p:cNvPr>
            <p:cNvPicPr>
              <a:picLocks noChangeAspect="1"/>
            </p:cNvPicPr>
            <p:nvPr/>
          </p:nvPicPr>
          <p:blipFill rotWithShape="1">
            <a:blip r:embed="rId14">
              <a:extLst>
                <a:ext uri="{28A0092B-C50C-407E-A947-70E740481C1C}">
                  <a14:useLocalDpi xmlns:a14="http://schemas.microsoft.com/office/drawing/2010/main" val="0"/>
                </a:ext>
              </a:extLst>
            </a:blip>
            <a:srcRect l="6863" t="13024" b="13011"/>
            <a:stretch/>
          </p:blipFill>
          <p:spPr bwMode="auto">
            <a:xfrm>
              <a:off x="11368043" y="2559986"/>
              <a:ext cx="657170" cy="366754"/>
            </a:xfrm>
            <a:prstGeom prst="rect">
              <a:avLst/>
            </a:prstGeom>
            <a:noFill/>
            <a:ln>
              <a:noFill/>
            </a:ln>
            <a:extLst>
              <a:ext uri="{53640926-AAD7-44D8-BBD7-CCE9431645EC}">
                <a14:shadowObscured xmlns:a14="http://schemas.microsoft.com/office/drawing/2010/main"/>
              </a:ext>
            </a:extLst>
          </p:spPr>
        </p:pic>
      </p:grpSp>
      <p:grpSp>
        <p:nvGrpSpPr>
          <p:cNvPr id="87" name="Group 86">
            <a:extLst>
              <a:ext uri="{FF2B5EF4-FFF2-40B4-BE49-F238E27FC236}">
                <a16:creationId xmlns:a16="http://schemas.microsoft.com/office/drawing/2014/main" id="{D26BE0AE-3645-417E-337D-33698F4EA8E4}"/>
              </a:ext>
            </a:extLst>
          </p:cNvPr>
          <p:cNvGrpSpPr/>
          <p:nvPr/>
        </p:nvGrpSpPr>
        <p:grpSpPr>
          <a:xfrm>
            <a:off x="166787" y="5092111"/>
            <a:ext cx="3962229" cy="1676220"/>
            <a:chOff x="166788" y="5092111"/>
            <a:chExt cx="2764342" cy="1676220"/>
          </a:xfrm>
        </p:grpSpPr>
        <p:grpSp>
          <p:nvGrpSpPr>
            <p:cNvPr id="9" name="Group 8">
              <a:extLst>
                <a:ext uri="{FF2B5EF4-FFF2-40B4-BE49-F238E27FC236}">
                  <a16:creationId xmlns:a16="http://schemas.microsoft.com/office/drawing/2014/main" id="{8741D8FA-ED52-8BC2-34EB-D9CCF7C6578C}"/>
                </a:ext>
              </a:extLst>
            </p:cNvPr>
            <p:cNvGrpSpPr/>
            <p:nvPr/>
          </p:nvGrpSpPr>
          <p:grpSpPr>
            <a:xfrm>
              <a:off x="166788" y="5092111"/>
              <a:ext cx="2764342" cy="1676220"/>
              <a:chOff x="173975" y="4903259"/>
              <a:chExt cx="3255840" cy="1676220"/>
            </a:xfrm>
          </p:grpSpPr>
          <p:sp>
            <p:nvSpPr>
              <p:cNvPr id="53" name="CustomShape 10"/>
              <p:cNvSpPr/>
              <p:nvPr/>
            </p:nvSpPr>
            <p:spPr>
              <a:xfrm>
                <a:off x="173975" y="5310058"/>
                <a:ext cx="3255840" cy="1269421"/>
              </a:xfrm>
              <a:prstGeom prst="roundRect">
                <a:avLst>
                  <a:gd name="adj" fmla="val 16667"/>
                </a:avLst>
              </a:prstGeom>
              <a:ln/>
            </p:spPr>
            <p:style>
              <a:lnRef idx="2">
                <a:schemeClr val="dk1"/>
              </a:lnRef>
              <a:fillRef idx="1">
                <a:schemeClr val="lt1"/>
              </a:fillRef>
              <a:effectRef idx="0">
                <a:schemeClr val="dk1"/>
              </a:effectRef>
              <a:fontRef idx="minor"/>
            </p:style>
            <p:txBody>
              <a:bodyPr lIns="90000" tIns="45000" rIns="90000" bIns="45000" anchor="t" anchorCtr="0">
                <a:noAutofit/>
              </a:bodyPr>
              <a:lstStyle/>
              <a:p>
                <a:r>
                  <a:rPr lang="en-GB" altLang="en-US" sz="900" dirty="0">
                    <a:latin typeface="Arial" panose="020B0604020202020204" pitchFamily="34" charset="0"/>
                  </a:rPr>
                  <a:t>This term, Year 4 will be learning about Judaism, focusing on the significance of Passover and the importance of following rules within the Jewish faith. Children will explore how special meals, such as the Seder, are used to celebrate important events, and learn about key beliefs including Kosher food laws and why Jews choose to follow God’s teachings. They will also reflect on the importance of respect, considering how rules help people live together in a fair and thoughtful way.</a:t>
                </a:r>
                <a:endParaRPr lang="en-GB" sz="900" b="0" strike="noStrike" spc="-1" dirty="0">
                  <a:latin typeface="Calibri" panose="020F0502020204030204" pitchFamily="34" charset="0"/>
                  <a:cs typeface="Calibri" panose="020F0502020204030204" pitchFamily="34" charset="0"/>
                </a:endParaRPr>
              </a:p>
            </p:txBody>
          </p:sp>
          <p:sp>
            <p:nvSpPr>
              <p:cNvPr id="61" name="CustomShape 18"/>
              <p:cNvSpPr/>
              <p:nvPr/>
            </p:nvSpPr>
            <p:spPr>
              <a:xfrm>
                <a:off x="173975" y="4903259"/>
                <a:ext cx="3255840" cy="452572"/>
              </a:xfrm>
              <a:prstGeom prst="roundRect">
                <a:avLst>
                  <a:gd name="adj" fmla="val 16667"/>
                </a:avLst>
              </a:prstGeom>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Philosopher</a:t>
                </a:r>
                <a:endParaRPr lang="en-GB" sz="1800" b="0" strike="noStrike" spc="-1" dirty="0">
                  <a:latin typeface="Arial"/>
                </a:endParaRPr>
              </a:p>
            </p:txBody>
          </p:sp>
        </p:grpSp>
        <p:pic>
          <p:nvPicPr>
            <p:cNvPr id="86" name="Picture 85" descr="KS1 - England - BBC Bitesize">
              <a:extLst>
                <a:ext uri="{FF2B5EF4-FFF2-40B4-BE49-F238E27FC236}">
                  <a16:creationId xmlns:a16="http://schemas.microsoft.com/office/drawing/2014/main" id="{49BD32DC-1BA5-8E7A-7859-681407949BA4}"/>
                </a:ext>
              </a:extLst>
            </p:cNvPr>
            <p:cNvPicPr>
              <a:picLocks/>
            </p:cNvPicPr>
            <p:nvPr/>
          </p:nvPicPr>
          <p:blipFill>
            <a:blip r:embed="rId15">
              <a:extLst>
                <a:ext uri="{28A0092B-C50C-407E-A947-70E740481C1C}">
                  <a14:useLocalDpi xmlns:a14="http://schemas.microsoft.com/office/drawing/2010/main" val="0"/>
                </a:ext>
              </a:extLst>
            </a:blip>
            <a:srcRect/>
            <a:stretch>
              <a:fillRect/>
            </a:stretch>
          </p:blipFill>
          <p:spPr bwMode="auto">
            <a:xfrm>
              <a:off x="2536244" y="5187029"/>
              <a:ext cx="328652" cy="259831"/>
            </a:xfrm>
            <a:prstGeom prst="rect">
              <a:avLst/>
            </a:prstGeom>
            <a:noFill/>
            <a:ln>
              <a:noFill/>
            </a:ln>
          </p:spPr>
        </p:pic>
      </p:grpSp>
      <p:pic>
        <p:nvPicPr>
          <p:cNvPr id="88" name="Picture 87" descr="History green round symbol Royalty Free Vector Image">
            <a:extLst>
              <a:ext uri="{FF2B5EF4-FFF2-40B4-BE49-F238E27FC236}">
                <a16:creationId xmlns:a16="http://schemas.microsoft.com/office/drawing/2014/main" id="{3CF9AC99-123B-9FAA-AE9C-4E8BCC4B10FE}"/>
              </a:ext>
            </a:extLst>
          </p:cNvPr>
          <p:cNvPicPr>
            <a:picLocks noChangeAspect="1"/>
          </p:cNvPicPr>
          <p:nvPr/>
        </p:nvPicPr>
        <p:blipFill rotWithShape="1">
          <a:blip r:embed="rId16" cstate="print">
            <a:extLst>
              <a:ext uri="{BEBA8EAE-BF5A-486C-A8C5-ECC9F3942E4B}">
                <a14:imgProps xmlns:a14="http://schemas.microsoft.com/office/drawing/2010/main">
                  <a14:imgLayer r:embed="rId17">
                    <a14:imgEffect>
                      <a14:backgroundRemoval t="10463" b="81204" l="12700" r="87400">
                        <a14:foregroundMark x1="21500" y1="42500" x2="19900" y2="53148"/>
                        <a14:foregroundMark x1="13000" y1="42778" x2="14700" y2="50093"/>
                        <a14:foregroundMark x1="27500" y1="42315" x2="29000" y2="47500"/>
                        <a14:foregroundMark x1="32100" y1="43333" x2="32100" y2="43333"/>
                        <a14:foregroundMark x1="47500" y1="43704" x2="47500" y2="43704"/>
                        <a14:foregroundMark x1="54800" y1="42963" x2="54800" y2="42963"/>
                        <a14:foregroundMark x1="69800" y1="42500" x2="69800" y2="42500"/>
                        <a14:foregroundMark x1="86300" y1="43704" x2="86300" y2="43704"/>
                        <a14:foregroundMark x1="87400" y1="49352" x2="87400" y2="49352"/>
                        <a14:foregroundMark x1="85800" y1="37870" x2="85800" y2="37870"/>
                        <a14:foregroundMark x1="73500" y1="36759" x2="73500" y2="36759"/>
                        <a14:foregroundMark x1="74100" y1="26852" x2="74100" y2="26852"/>
                        <a14:foregroundMark x1="82400" y1="28241" x2="82400" y2="28241"/>
                        <a14:foregroundMark x1="79300" y1="32315" x2="79300" y2="32315"/>
                        <a14:foregroundMark x1="79300" y1="31296" x2="79300" y2="31296"/>
                        <a14:foregroundMark x1="78900" y1="34537" x2="78900" y2="34537"/>
                        <a14:foregroundMark x1="83700" y1="33333" x2="83700" y2="33333"/>
                        <a14:foregroundMark x1="80200" y1="24630" x2="80200" y2="24630"/>
                        <a14:foregroundMark x1="76100" y1="20278" x2="76100" y2="20278"/>
                        <a14:foregroundMark x1="78600" y1="38611" x2="78600" y2="38611"/>
                        <a14:foregroundMark x1="77800" y1="38519" x2="77800" y2="38519"/>
                        <a14:foregroundMark x1="77500" y1="33148" x2="77500" y2="33148"/>
                        <a14:foregroundMark x1="77000" y1="33796" x2="77000" y2="33796"/>
                        <a14:foregroundMark x1="76800" y1="34167" x2="76800" y2="34167"/>
                        <a14:foregroundMark x1="76000" y1="32685" x2="76000" y2="32685"/>
                        <a14:foregroundMark x1="74400" y1="30741" x2="74400" y2="30741"/>
                        <a14:foregroundMark x1="81300" y1="34167" x2="81300" y2="34167"/>
                        <a14:foregroundMark x1="81100" y1="34722" x2="81100" y2="34722"/>
                        <a14:foregroundMark x1="62900" y1="16111" x2="62900" y2="16111"/>
                        <a14:foregroundMark x1="61900" y1="13611" x2="61900" y2="13611"/>
                        <a14:foregroundMark x1="66100" y1="14722" x2="66100" y2="14722"/>
                        <a14:foregroundMark x1="67900" y1="14815" x2="67900" y2="14815"/>
                        <a14:foregroundMark x1="70476" y1="18930" x2="72300" y2="21574"/>
                        <a14:foregroundMark x1="67700" y1="14907" x2="69489" y2="17500"/>
                        <a14:foregroundMark x1="68569" y1="25155" x2="66800" y2="26852"/>
                        <a14:foregroundMark x1="70853" y1="22963" x2="70259" y2="23533"/>
                        <a14:foregroundMark x1="72300" y1="21574" x2="70853" y2="22963"/>
                        <a14:foregroundMark x1="56500" y1="19167" x2="56500" y2="19167"/>
                        <a14:foregroundMark x1="55800" y1="11111" x2="55800" y2="11111"/>
                        <a14:foregroundMark x1="60700" y1="30093" x2="60700" y2="30093"/>
                        <a14:foregroundMark x1="68000" y1="30741" x2="68000" y2="30741"/>
                        <a14:foregroundMark x1="53500" y1="25185" x2="54200" y2="37963"/>
                        <a14:foregroundMark x1="59900" y1="33148" x2="60700" y2="38056"/>
                        <a14:foregroundMark x1="50900" y1="12315" x2="39900" y2="23056"/>
                        <a14:foregroundMark x1="51000" y1="20185" x2="51000" y2="20185"/>
                        <a14:foregroundMark x1="50900" y1="15833" x2="46800" y2="19259"/>
                        <a14:foregroundMark x1="37000" y1="13889" x2="37000" y2="13889"/>
                        <a14:foregroundMark x1="32800" y1="15093" x2="32800" y2="15093"/>
                        <a14:foregroundMark x1="36900" y1="17963" x2="36900" y2="17963"/>
                        <a14:foregroundMark x1="40600" y1="14815" x2="40600" y2="14815"/>
                        <a14:foregroundMark x1="41400" y1="13519" x2="41400" y2="13519"/>
                        <a14:foregroundMark x1="42900" y1="11019" x2="42900" y2="11019"/>
                        <a14:foregroundMark x1="45000" y1="10463" x2="45000" y2="10463"/>
                        <a14:foregroundMark x1="39500" y1="16944" x2="39500" y2="16944"/>
                        <a14:foregroundMark x1="40400" y1="17500" x2="40400" y2="17500"/>
                        <a14:foregroundMark x1="40100" y1="19444" x2="40100" y2="19444"/>
                        <a14:foregroundMark x1="29000" y1="17315" x2="29100" y2="29722"/>
                        <a14:foregroundMark x1="35600" y1="25648" x2="36800" y2="33889"/>
                        <a14:foregroundMark x1="36800" y1="33889" x2="45500" y2="35185"/>
                        <a14:foregroundMark x1="45500" y1="35185" x2="45400" y2="26574"/>
                        <a14:foregroundMark x1="45400" y1="26574" x2="47300" y2="25556"/>
                        <a14:foregroundMark x1="40400" y1="25648" x2="40400" y2="25648"/>
                        <a14:foregroundMark x1="41800" y1="26019" x2="41800" y2="26019"/>
                        <a14:foregroundMark x1="41600" y1="27315" x2="41600" y2="27315"/>
                        <a14:foregroundMark x1="43600" y1="27407" x2="43600" y2="27407"/>
                        <a14:foregroundMark x1="43400" y1="29444" x2="43400" y2="29444"/>
                        <a14:foregroundMark x1="49300" y1="29722" x2="49300" y2="29722"/>
                        <a14:foregroundMark x1="49500" y1="37685" x2="49500" y2="37685"/>
                        <a14:foregroundMark x1="33200" y1="37407" x2="33200" y2="37407"/>
                        <a14:foregroundMark x1="65500" y1="20741" x2="65500" y2="20741"/>
                        <a14:foregroundMark x1="68400" y1="18796" x2="68400" y2="18796"/>
                        <a14:foregroundMark x1="19700" y1="25833" x2="20200" y2="37963"/>
                        <a14:foregroundMark x1="28200" y1="33241" x2="28200" y2="33241"/>
                        <a14:foregroundMark x1="25500" y1="34815" x2="25500" y2="34815"/>
                        <a14:foregroundMark x1="23700" y1="32407" x2="23700" y2="32407"/>
                        <a14:foregroundMark x1="16200" y1="32778" x2="16200" y2="32778"/>
                        <a14:foregroundMark x1="15500" y1="33426" x2="12700" y2="38056"/>
                        <a14:foregroundMark x1="36400" y1="66944" x2="35900" y2="78056"/>
                        <a14:foregroundMark x1="26300" y1="73426" x2="26300" y2="73426"/>
                        <a14:foregroundMark x1="22800" y1="70833" x2="22800" y2="70833"/>
                        <a14:foregroundMark x1="38900" y1="58704" x2="38900" y2="58704"/>
                        <a14:foregroundMark x1="29600" y1="55278" x2="29600" y2="55278"/>
                        <a14:foregroundMark x1="23800" y1="57222" x2="23800" y2="57222"/>
                        <a14:foregroundMark x1="15000" y1="58148" x2="15000" y2="58148"/>
                        <a14:foregroundMark x1="55100" y1="62222" x2="55100" y2="62222"/>
                        <a14:foregroundMark x1="50000" y1="55833" x2="50000" y2="55833"/>
                        <a14:foregroundMark x1="45600" y1="67130" x2="45600" y2="67130"/>
                        <a14:foregroundMark x1="61000" y1="60648" x2="61000" y2="60648"/>
                        <a14:foregroundMark x1="61700" y1="55185" x2="61700" y2="55185"/>
                        <a14:foregroundMark x1="65500" y1="55278" x2="65500" y2="55278"/>
                        <a14:foregroundMark x1="70700" y1="57593" x2="70700" y2="57593"/>
                        <a14:foregroundMark x1="80900" y1="58333" x2="80900" y2="58333"/>
                        <a14:foregroundMark x1="75800" y1="56481" x2="75800" y2="56481"/>
                        <a14:foregroundMark x1="74100" y1="55648" x2="74100" y2="55648"/>
                        <a14:foregroundMark x1="82100" y1="61204" x2="82100" y2="61204"/>
                        <a14:foregroundMark x1="77200" y1="59074" x2="77200" y2="59074"/>
                        <a14:foregroundMark x1="77800" y1="57778" x2="77800" y2="57778"/>
                        <a14:foregroundMark x1="76500" y1="58148" x2="76500" y2="58148"/>
                        <a14:foregroundMark x1="75700" y1="57778" x2="75700" y2="57778"/>
                        <a14:foregroundMark x1="75500" y1="59444" x2="75500" y2="59444"/>
                        <a14:foregroundMark x1="79400" y1="66389" x2="79400" y2="66389"/>
                        <a14:foregroundMark x1="76000" y1="71574" x2="76000" y2="71574"/>
                        <a14:foregroundMark x1="69200" y1="70278" x2="69200" y2="70278"/>
                        <a14:foregroundMark x1="70700" y1="75093" x2="70700" y2="75093"/>
                        <a14:foregroundMark x1="65100" y1="76111" x2="65100" y2="76111"/>
                        <a14:foregroundMark x1="61000" y1="69722" x2="61000" y2="69722"/>
                        <a14:foregroundMark x1="56200" y1="72315" x2="56200" y2="72315"/>
                        <a14:foregroundMark x1="54600" y1="75741" x2="54600" y2="75741"/>
                        <a14:foregroundMark x1="55500" y1="81204" x2="55500" y2="81204"/>
                        <a14:foregroundMark x1="60800" y1="80000" x2="60800" y2="80000"/>
                        <a14:foregroundMark x1="45200" y1="80648" x2="45200" y2="80648"/>
                        <a14:backgroundMark x1="69500" y1="22963" x2="69500" y2="22963"/>
                        <a14:backgroundMark x1="70200" y1="17500" x2="70200" y2="17500"/>
                        <a14:backgroundMark x1="70400" y1="17500" x2="70700" y2="18889"/>
                        <a14:backgroundMark x1="70700" y1="23796" x2="70100" y2="24537"/>
                        <a14:backgroundMark x1="69600" y1="24630" x2="68600" y2="25185"/>
                      </a14:backgroundRemoval>
                    </a14:imgEffect>
                  </a14:imgLayer>
                </a14:imgProps>
              </a:ext>
              <a:ext uri="{28A0092B-C50C-407E-A947-70E740481C1C}">
                <a14:useLocalDpi xmlns:a14="http://schemas.microsoft.com/office/drawing/2010/main" val="0"/>
              </a:ext>
            </a:extLst>
          </a:blip>
          <a:srcRect l="9653" t="8426" r="10148" b="16421"/>
          <a:stretch/>
        </p:blipFill>
        <p:spPr bwMode="auto">
          <a:xfrm>
            <a:off x="11734591" y="176107"/>
            <a:ext cx="315929" cy="319575"/>
          </a:xfrm>
          <a:prstGeom prst="rect">
            <a:avLst/>
          </a:prstGeom>
          <a:noFill/>
          <a:ln>
            <a:noFill/>
          </a:ln>
          <a:extLst>
            <a:ext uri="{53640926-AAD7-44D8-BBD7-CCE9431645EC}">
              <a14:shadowObscured xmlns:a14="http://schemas.microsoft.com/office/drawing/2010/main"/>
            </a:ext>
          </a:extLst>
        </p:spPr>
      </p:pic>
      <p:pic>
        <p:nvPicPr>
          <p:cNvPr id="89" name="Picture 88">
            <a:extLst>
              <a:ext uri="{FF2B5EF4-FFF2-40B4-BE49-F238E27FC236}">
                <a16:creationId xmlns:a16="http://schemas.microsoft.com/office/drawing/2014/main" id="{A530E0CF-07E5-AD62-BBE8-9E3F17F15E47}"/>
              </a:ext>
            </a:extLst>
          </p:cNvPr>
          <p:cNvPicPr>
            <a:picLocks noChangeAspect="1"/>
          </p:cNvPicPr>
          <p:nvPr/>
        </p:nvPicPr>
        <p:blipFill>
          <a:blip r:embed="rId18">
            <a:extLst>
              <a:ext uri="{BEBA8EAE-BF5A-486C-A8C5-ECC9F3942E4B}">
                <a14:imgProps xmlns:a14="http://schemas.microsoft.com/office/drawing/2010/main">
                  <a14:imgLayer r:embed="rId19">
                    <a14:imgEffect>
                      <a14:backgroundRemoval t="2564" b="94872" l="3049" r="95732">
                        <a14:foregroundMark x1="14024" y1="17949" x2="14024" y2="17949"/>
                        <a14:foregroundMark x1="3049" y1="12179" x2="3049" y2="12179"/>
                        <a14:foregroundMark x1="53659" y1="16667" x2="53659" y2="16667"/>
                        <a14:foregroundMark x1="53659" y1="14744" x2="51829" y2="21795"/>
                        <a14:foregroundMark x1="73171" y1="5769" x2="73171" y2="5769"/>
                        <a14:foregroundMark x1="90854" y1="28205" x2="90854" y2="28205"/>
                        <a14:foregroundMark x1="92073" y1="54487" x2="92073" y2="54487"/>
                        <a14:foregroundMark x1="96341" y1="26923" x2="96341" y2="26923"/>
                        <a14:foregroundMark x1="51829" y1="89744" x2="51829" y2="89744"/>
                        <a14:foregroundMark x1="48780" y1="92949" x2="48780" y2="92949"/>
                        <a14:foregroundMark x1="31098" y1="91667" x2="31098" y2="91667"/>
                        <a14:foregroundMark x1="31098" y1="69231" x2="39634" y2="85256"/>
                        <a14:foregroundMark x1="29268" y1="58333" x2="32317" y2="68590"/>
                        <a14:foregroundMark x1="75000" y1="76923" x2="75000" y2="76923"/>
                        <a14:foregroundMark x1="78049" y1="82051" x2="78049" y2="82051"/>
                        <a14:foregroundMark x1="71951" y1="94872" x2="71951" y2="94872"/>
                        <a14:foregroundMark x1="59756" y1="94872" x2="59756" y2="94872"/>
                        <a14:foregroundMark x1="48171" y1="76282" x2="51829" y2="85256"/>
                        <a14:foregroundMark x1="49390" y1="16026" x2="49390" y2="16026"/>
                        <a14:foregroundMark x1="50000" y1="16667" x2="50000" y2="16667"/>
                        <a14:foregroundMark x1="53659" y1="14744" x2="54878" y2="26923"/>
                        <a14:foregroundMark x1="51829" y1="14744" x2="51829" y2="14744"/>
                        <a14:foregroundMark x1="50000" y1="16026" x2="50000" y2="16026"/>
                        <a14:foregroundMark x1="50610" y1="16026" x2="56707" y2="23718"/>
                        <a14:foregroundMark x1="28049" y1="37179" x2="35366" y2="52564"/>
                        <a14:foregroundMark x1="50000" y1="25000" x2="50610" y2="23718"/>
                        <a14:foregroundMark x1="51220" y1="22436" x2="53049" y2="8974"/>
                        <a14:foregroundMark x1="52439" y1="13462" x2="54268" y2="26282"/>
                        <a14:foregroundMark x1="54878" y1="7692" x2="54878" y2="23718"/>
                        <a14:foregroundMark x1="40854" y1="23718" x2="60976" y2="17949"/>
                        <a14:foregroundMark x1="46341" y1="16026" x2="59146" y2="16667"/>
                      </a14:backgroundRemoval>
                    </a14:imgEffect>
                  </a14:imgLayer>
                </a14:imgProps>
              </a:ext>
              <a:ext uri="{28A0092B-C50C-407E-A947-70E740481C1C}">
                <a14:useLocalDpi xmlns:a14="http://schemas.microsoft.com/office/drawing/2010/main" val="0"/>
              </a:ext>
            </a:extLst>
          </a:blip>
          <a:srcRect/>
          <a:stretch>
            <a:fillRect/>
          </a:stretch>
        </p:blipFill>
        <p:spPr bwMode="auto">
          <a:xfrm>
            <a:off x="11619918" y="1915697"/>
            <a:ext cx="353779" cy="336328"/>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b55fd98-299c-4092-8310-1dda901f831f" xsi:nil="true"/>
    <lcf76f155ced4ddcb4097134ff3c332f xmlns="0edcdae0-e482-4c79-93d4-bd7e3d241e7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8EC3C5A561BDB4C9BFB613A2FFBB205" ma:contentTypeVersion="15" ma:contentTypeDescription="Create a new document." ma:contentTypeScope="" ma:versionID="048a7198e10b292cc3c517093dcf30d1">
  <xsd:schema xmlns:xsd="http://www.w3.org/2001/XMLSchema" xmlns:xs="http://www.w3.org/2001/XMLSchema" xmlns:p="http://schemas.microsoft.com/office/2006/metadata/properties" xmlns:ns2="0edcdae0-e482-4c79-93d4-bd7e3d241e75" xmlns:ns3="cb55fd98-299c-4092-8310-1dda901f831f" targetNamespace="http://schemas.microsoft.com/office/2006/metadata/properties" ma:root="true" ma:fieldsID="b0fd1821452b87afc2ad6ef15a67bbd9" ns2:_="" ns3:_="">
    <xsd:import namespace="0edcdae0-e482-4c79-93d4-bd7e3d241e75"/>
    <xsd:import namespace="cb55fd98-299c-4092-8310-1dda901f831f"/>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dcdae0-e482-4c79-93d4-bd7e3d241e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966ceb15-7a2d-453e-8e16-0ab7a889415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b55fd98-299c-4092-8310-1dda901f831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64b0800-6ffc-4f8a-959c-ddf67c91c638}" ma:internalName="TaxCatchAll" ma:showField="CatchAllData" ma:web="cb55fd98-299c-4092-8310-1dda901f831f">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D260F3F-DD34-48B8-A323-5B844D04F76F}">
  <ds:schemaRefs>
    <ds:schemaRef ds:uri="http://schemas.microsoft.com/office/infopath/2007/PartnerControls"/>
    <ds:schemaRef ds:uri="http://www.w3.org/XML/1998/namespace"/>
    <ds:schemaRef ds:uri="http://schemas.microsoft.com/office/2006/documentManagement/types"/>
    <ds:schemaRef ds:uri="http://purl.org/dc/elements/1.1/"/>
    <ds:schemaRef ds:uri="http://schemas.microsoft.com/office/2006/metadata/properties"/>
    <ds:schemaRef ds:uri="0edcdae0-e482-4c79-93d4-bd7e3d241e75"/>
    <ds:schemaRef ds:uri="http://purl.org/dc/terms/"/>
    <ds:schemaRef ds:uri="http://schemas.openxmlformats.org/package/2006/metadata/core-properties"/>
    <ds:schemaRef ds:uri="cb55fd98-299c-4092-8310-1dda901f831f"/>
    <ds:schemaRef ds:uri="http://purl.org/dc/dcmitype/"/>
  </ds:schemaRefs>
</ds:datastoreItem>
</file>

<file path=customXml/itemProps2.xml><?xml version="1.0" encoding="utf-8"?>
<ds:datastoreItem xmlns:ds="http://schemas.openxmlformats.org/officeDocument/2006/customXml" ds:itemID="{6F424672-640A-4BBD-A6BD-D46D4CA97255}">
  <ds:schemaRefs>
    <ds:schemaRef ds:uri="http://schemas.microsoft.com/sharepoint/v3/contenttype/forms"/>
  </ds:schemaRefs>
</ds:datastoreItem>
</file>

<file path=customXml/itemProps3.xml><?xml version="1.0" encoding="utf-8"?>
<ds:datastoreItem xmlns:ds="http://schemas.openxmlformats.org/officeDocument/2006/customXml" ds:itemID="{7A4E418C-8E49-4F54-AD05-E56CDF4918DA}"/>
</file>

<file path=docProps/app.xml><?xml version="1.0" encoding="utf-8"?>
<Properties xmlns="http://schemas.openxmlformats.org/officeDocument/2006/extended-properties" xmlns:vt="http://schemas.openxmlformats.org/officeDocument/2006/docPropsVTypes">
  <Template/>
  <TotalTime>3939</TotalTime>
  <Words>836</Words>
  <Application>Microsoft Office PowerPoint</Application>
  <PresentationFormat>Widescreen</PresentationFormat>
  <Paragraphs>25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Arial</vt:lpstr>
      <vt:lpstr>Calibri</vt:lpstr>
      <vt:lpstr>Symbol</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kelly mccall</dc:creator>
  <dc:description/>
  <cp:lastModifiedBy>Joanne Ward</cp:lastModifiedBy>
  <cp:revision>20</cp:revision>
  <dcterms:created xsi:type="dcterms:W3CDTF">2024-08-20T06:52:16Z</dcterms:created>
  <dcterms:modified xsi:type="dcterms:W3CDTF">2026-06-04T10:33:57Z</dcterms:modified>
  <dc:language>en-GB</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1</vt:i4>
  </property>
  <property fmtid="{D5CDD505-2E9C-101B-9397-08002B2CF9AE}" pid="8" name="PresentationFormat">
    <vt:lpwstr>Widescreen</vt:lpwstr>
  </property>
  <property fmtid="{D5CDD505-2E9C-101B-9397-08002B2CF9AE}" pid="9" name="ScaleCrop">
    <vt:bool>false</vt:bool>
  </property>
  <property fmtid="{D5CDD505-2E9C-101B-9397-08002B2CF9AE}" pid="10" name="ShareDoc">
    <vt:bool>false</vt:bool>
  </property>
  <property fmtid="{D5CDD505-2E9C-101B-9397-08002B2CF9AE}" pid="11" name="Slides">
    <vt:i4>1</vt:i4>
  </property>
  <property fmtid="{D5CDD505-2E9C-101B-9397-08002B2CF9AE}" pid="12" name="ContentTypeId">
    <vt:lpwstr>0x010100A8EC3C5A561BDB4C9BFB613A2FFBB205</vt:lpwstr>
  </property>
  <property fmtid="{D5CDD505-2E9C-101B-9397-08002B2CF9AE}" pid="13" name="MediaServiceImageTags">
    <vt:lpwstr/>
  </property>
</Properties>
</file>